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CDDEB-D7E6-478C-BF9F-5CA4ECBA4F7C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1B668-1D0A-473A-A30B-366376956C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CDDEB-D7E6-478C-BF9F-5CA4ECBA4F7C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1B668-1D0A-473A-A30B-366376956C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CDDEB-D7E6-478C-BF9F-5CA4ECBA4F7C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1B668-1D0A-473A-A30B-366376956C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CDDEB-D7E6-478C-BF9F-5CA4ECBA4F7C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1B668-1D0A-473A-A30B-366376956C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CDDEB-D7E6-478C-BF9F-5CA4ECBA4F7C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1B668-1D0A-473A-A30B-366376956C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CDDEB-D7E6-478C-BF9F-5CA4ECBA4F7C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1B668-1D0A-473A-A30B-366376956C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CDDEB-D7E6-478C-BF9F-5CA4ECBA4F7C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1B668-1D0A-473A-A30B-366376956C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CDDEB-D7E6-478C-BF9F-5CA4ECBA4F7C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1B668-1D0A-473A-A30B-366376956C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CDDEB-D7E6-478C-BF9F-5CA4ECBA4F7C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55D1B668-1D0A-473A-A30B-366376956C8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CDDEB-D7E6-478C-BF9F-5CA4ECBA4F7C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1B668-1D0A-473A-A30B-366376956C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CDDEB-D7E6-478C-BF9F-5CA4ECBA4F7C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1B668-1D0A-473A-A30B-366376956C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72FCDDEB-D7E6-478C-BF9F-5CA4ECBA4F7C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5D1B668-1D0A-473A-A30B-366376956C83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980728"/>
            <a:ext cx="7772400" cy="1470025"/>
          </a:xfrm>
        </p:spPr>
        <p:txBody>
          <a:bodyPr/>
          <a:lstStyle/>
          <a:p>
            <a:r>
              <a:rPr lang="cs-CZ" dirty="0" smtClean="0"/>
              <a:t>Alkoholy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Chemie pro 9.ročník ZŠ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583913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2"/>
          <p:cNvSpPr txBox="1">
            <a:spLocks/>
          </p:cNvSpPr>
          <p:nvPr/>
        </p:nvSpPr>
        <p:spPr>
          <a:xfrm>
            <a:off x="1371600" y="3848893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dirty="0" smtClean="0"/>
              <a:t>Název školy:  </a:t>
            </a:r>
            <a:r>
              <a:rPr lang="cs-CZ" i="1" dirty="0" smtClean="0"/>
              <a:t>Základní škola a mateřská škola, </a:t>
            </a:r>
            <a:r>
              <a:rPr lang="cs-CZ" i="1" noProof="1" smtClean="0"/>
              <a:t>Hlušice</a:t>
            </a:r>
            <a:endParaRPr lang="cs-CZ" noProof="1" smtClean="0"/>
          </a:p>
          <a:p>
            <a:pPr>
              <a:defRPr/>
            </a:pPr>
            <a:r>
              <a:rPr lang="cs-CZ" dirty="0" smtClean="0"/>
              <a:t>Autor: </a:t>
            </a:r>
            <a:r>
              <a:rPr lang="cs-CZ" i="1" dirty="0" smtClean="0">
                <a:solidFill>
                  <a:srgbClr val="FF0000"/>
                </a:solidFill>
              </a:rPr>
              <a:t>Mgr. Ortová Iveta </a:t>
            </a:r>
            <a:endParaRPr lang="cs-CZ" dirty="0" smtClean="0">
              <a:solidFill>
                <a:srgbClr val="FF0000"/>
              </a:solidFill>
            </a:endParaRPr>
          </a:p>
          <a:p>
            <a:pPr>
              <a:defRPr/>
            </a:pPr>
            <a:r>
              <a:rPr lang="cs-CZ" dirty="0" smtClean="0"/>
              <a:t>Číslo projektu: CZ.1.07/1.4.00/21.3235</a:t>
            </a:r>
          </a:p>
          <a:p>
            <a:pPr>
              <a:defRPr/>
            </a:pPr>
            <a:r>
              <a:rPr lang="cs-CZ" dirty="0" smtClean="0"/>
              <a:t>Název:	 VY_32_INOVACE_</a:t>
            </a:r>
            <a:r>
              <a:rPr lang="cs-CZ" dirty="0" smtClean="0">
                <a:solidFill>
                  <a:srgbClr val="FF0000"/>
                </a:solidFill>
              </a:rPr>
              <a:t>4A_08_Alkoholy</a:t>
            </a:r>
          </a:p>
          <a:p>
            <a:pPr>
              <a:defRPr/>
            </a:pPr>
            <a:r>
              <a:rPr lang="cs-CZ" dirty="0" smtClean="0"/>
              <a:t>Téma: </a:t>
            </a:r>
            <a:r>
              <a:rPr lang="cs-CZ" dirty="0" smtClean="0">
                <a:solidFill>
                  <a:srgbClr val="FF0000"/>
                </a:solidFill>
              </a:rPr>
              <a:t>Chemie pro 9.ročník ZŠ </a:t>
            </a:r>
            <a:endParaRPr lang="en-GB" dirty="0" smtClean="0">
              <a:solidFill>
                <a:srgbClr val="FF0000"/>
              </a:solidFill>
            </a:endParaRPr>
          </a:p>
          <a:p>
            <a:pPr>
              <a:defRPr/>
            </a:pPr>
            <a:endParaRPr lang="cs-CZ" dirty="0"/>
          </a:p>
        </p:txBody>
      </p:sp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60525" y="1256506"/>
            <a:ext cx="5753100" cy="1409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8481250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Anotace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Materiál je koncipován pro výklad učitele na téma alkoholy</a:t>
            </a:r>
          </a:p>
          <a:p>
            <a:r>
              <a:rPr lang="cs-CZ" dirty="0" smtClean="0"/>
              <a:t>Součástí je i stručný zápis pro žáky </a:t>
            </a:r>
          </a:p>
          <a:p>
            <a:r>
              <a:rPr lang="cs-CZ" dirty="0" smtClean="0"/>
              <a:t>Materiál lze využít i pro zopakování daného tématu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428699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Alkoholy 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Kyslíkaté deriváty uhlovodíků </a:t>
            </a:r>
            <a:r>
              <a:rPr lang="cs-CZ" dirty="0" smtClean="0"/>
              <a:t>s otevřeným řetězcem, kde atom vodíku je nahrazen hydroxylovou skupinou</a:t>
            </a: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Hydroxylová skupina – OH</a:t>
            </a:r>
          </a:p>
          <a:p>
            <a:pPr>
              <a:buFont typeface="Wingdings" pitchFamily="2" charset="2"/>
              <a:buChar char="Ø"/>
            </a:pP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Alkoholy se tvoří od nasycených uhlovodíků (alkanů) nahrazením jednoho nebo více atomů vodíku skupinou - OH</a:t>
            </a:r>
          </a:p>
        </p:txBody>
      </p:sp>
    </p:spTree>
    <p:extLst>
      <p:ext uri="{BB962C8B-B14F-4D97-AF65-F5344CB8AC3E}">
        <p14:creationId xmlns:p14="http://schemas.microsoft.com/office/powerpoint/2010/main" xmlns="" val="32974958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Názvosloví alkoholů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 názvu alkanu + koncovka –</a:t>
            </a:r>
            <a:r>
              <a:rPr lang="cs-CZ" dirty="0" err="1" smtClean="0"/>
              <a:t>ol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methanol</a:t>
            </a:r>
            <a:r>
              <a:rPr lang="cs-CZ" dirty="0" smtClean="0"/>
              <a:t> CH</a:t>
            </a:r>
            <a:r>
              <a:rPr lang="cs-CZ" baseline="-25000" dirty="0" smtClean="0"/>
              <a:t>3</a:t>
            </a:r>
            <a:r>
              <a:rPr lang="cs-CZ" dirty="0" smtClean="0"/>
              <a:t>OH</a:t>
            </a:r>
          </a:p>
          <a:p>
            <a:r>
              <a:rPr lang="cs-CZ" dirty="0" err="1"/>
              <a:t>e</a:t>
            </a:r>
            <a:r>
              <a:rPr lang="cs-CZ" dirty="0" err="1" smtClean="0"/>
              <a:t>thanol</a:t>
            </a:r>
            <a:r>
              <a:rPr lang="cs-CZ" dirty="0" smtClean="0"/>
              <a:t> CH</a:t>
            </a:r>
            <a:r>
              <a:rPr lang="cs-CZ" baseline="-25000" dirty="0" smtClean="0"/>
              <a:t>3</a:t>
            </a:r>
            <a:r>
              <a:rPr lang="cs-CZ" dirty="0" smtClean="0"/>
              <a:t>CH</a:t>
            </a:r>
            <a:r>
              <a:rPr lang="cs-CZ" baseline="-25000" dirty="0" smtClean="0"/>
              <a:t>2</a:t>
            </a:r>
            <a:r>
              <a:rPr lang="cs-CZ" dirty="0" smtClean="0"/>
              <a:t>OH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Jiné názvosloví – pomocí spojení dvou podstatných jmen: alkylu + alkohol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Alkyl – uhlovodíkový zbytek s jednou volnou vazbou </a:t>
            </a:r>
          </a:p>
          <a:p>
            <a:pPr marL="0" indent="0">
              <a:buNone/>
            </a:pPr>
            <a:r>
              <a:rPr lang="cs-CZ" dirty="0" err="1"/>
              <a:t>m</a:t>
            </a:r>
            <a:r>
              <a:rPr lang="cs-CZ" dirty="0" err="1" smtClean="0"/>
              <a:t>ethanol</a:t>
            </a:r>
            <a:r>
              <a:rPr lang="cs-CZ" dirty="0" smtClean="0"/>
              <a:t> = </a:t>
            </a:r>
            <a:r>
              <a:rPr lang="cs-CZ" dirty="0" err="1" smtClean="0"/>
              <a:t>methylalkohol</a:t>
            </a:r>
            <a:r>
              <a:rPr lang="cs-CZ" dirty="0" smtClean="0"/>
              <a:t>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985857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Methanol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Prudce jedovatý 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Způsobuje oslepnutí </a:t>
            </a:r>
          </a:p>
          <a:p>
            <a:r>
              <a:rPr lang="cs-CZ" dirty="0" smtClean="0"/>
              <a:t>Surovina pro výrobu plastů</a:t>
            </a:r>
          </a:p>
          <a:p>
            <a:r>
              <a:rPr lang="cs-CZ" dirty="0" smtClean="0"/>
              <a:t>Největší nebezpečí – </a:t>
            </a:r>
            <a:r>
              <a:rPr lang="cs-CZ" u="sng" dirty="0" smtClean="0"/>
              <a:t>při pálení slivovice  </a:t>
            </a:r>
            <a:r>
              <a:rPr lang="cs-CZ" dirty="0" smtClean="0"/>
              <a:t>doma </a:t>
            </a:r>
            <a:r>
              <a:rPr lang="cs-CZ" dirty="0" smtClean="0"/>
              <a:t>                    načerno </a:t>
            </a:r>
            <a:r>
              <a:rPr lang="cs-CZ" dirty="0" smtClean="0"/>
              <a:t>– první dávka se musí vylít – obsahuje </a:t>
            </a:r>
            <a:r>
              <a:rPr lang="cs-CZ" dirty="0" err="1" smtClean="0"/>
              <a:t>methanol</a:t>
            </a:r>
            <a:r>
              <a:rPr lang="cs-CZ" dirty="0" smtClean="0"/>
              <a:t> !!!!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947775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Alkoholové kvašení 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Získávají se 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alkoholické nápoje (destiláty), víno 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                 a 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pivo</a:t>
            </a:r>
          </a:p>
          <a:p>
            <a:r>
              <a:rPr lang="cs-CZ" dirty="0" smtClean="0"/>
              <a:t>Alkoholové kvašení je založeno </a:t>
            </a:r>
            <a:r>
              <a:rPr lang="cs-CZ" b="1" dirty="0" smtClean="0"/>
              <a:t>na kvašení cukerných roztoků a cukrů z ovoce</a:t>
            </a:r>
          </a:p>
          <a:p>
            <a:r>
              <a:rPr lang="cs-CZ" dirty="0" smtClean="0"/>
              <a:t>Rozklad cukrů je zapříčiněn pomocí působení enzymů, které 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vylučují kvasinky</a:t>
            </a:r>
          </a:p>
          <a:p>
            <a:endParaRPr lang="cs-CZ" dirty="0" smtClean="0"/>
          </a:p>
          <a:p>
            <a:r>
              <a:rPr lang="cs-CZ" b="1" dirty="0" smtClean="0"/>
              <a:t>C</a:t>
            </a:r>
            <a:r>
              <a:rPr lang="cs-CZ" b="1" baseline="-25000" dirty="0" smtClean="0"/>
              <a:t>6</a:t>
            </a:r>
            <a:r>
              <a:rPr lang="cs-CZ" b="1" dirty="0" smtClean="0"/>
              <a:t>H</a:t>
            </a:r>
            <a:r>
              <a:rPr lang="cs-CZ" b="1" baseline="-25000" dirty="0" smtClean="0"/>
              <a:t>12</a:t>
            </a:r>
            <a:r>
              <a:rPr lang="cs-CZ" b="1" dirty="0" smtClean="0"/>
              <a:t>O</a:t>
            </a:r>
            <a:r>
              <a:rPr lang="cs-CZ" b="1" baseline="-25000" dirty="0" smtClean="0"/>
              <a:t>6</a:t>
            </a:r>
            <a:r>
              <a:rPr lang="cs-CZ" b="1" dirty="0" smtClean="0"/>
              <a:t>                       2C</a:t>
            </a:r>
            <a:r>
              <a:rPr lang="cs-CZ" b="1" baseline="-25000" dirty="0" smtClean="0"/>
              <a:t>2</a:t>
            </a:r>
            <a:r>
              <a:rPr lang="cs-CZ" b="1" dirty="0" smtClean="0"/>
              <a:t>H</a:t>
            </a:r>
            <a:r>
              <a:rPr lang="cs-CZ" b="1" baseline="-25000" dirty="0" smtClean="0"/>
              <a:t>5</a:t>
            </a:r>
            <a:r>
              <a:rPr lang="cs-CZ" b="1" dirty="0" smtClean="0"/>
              <a:t>OH + 2 CO</a:t>
            </a:r>
            <a:r>
              <a:rPr lang="cs-CZ" b="1" baseline="-25000" dirty="0" smtClean="0"/>
              <a:t>2</a:t>
            </a:r>
            <a:endParaRPr lang="cs-CZ" b="1" dirty="0" smtClean="0"/>
          </a:p>
          <a:p>
            <a:endParaRPr lang="cs-CZ" dirty="0"/>
          </a:p>
          <a:p>
            <a:r>
              <a:rPr lang="cs-CZ" dirty="0" smtClean="0"/>
              <a:t>Vzniká </a:t>
            </a:r>
            <a:r>
              <a:rPr lang="cs-CZ" dirty="0" err="1" smtClean="0"/>
              <a:t>ethylalkohol</a:t>
            </a:r>
            <a:r>
              <a:rPr lang="cs-CZ" dirty="0" smtClean="0"/>
              <a:t> = líh </a:t>
            </a: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2123728" y="4869160"/>
            <a:ext cx="1584176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787446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Denaturace lihu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Znehodnocení alkoholu </a:t>
            </a:r>
            <a:r>
              <a:rPr lang="cs-CZ" b="1" dirty="0" smtClean="0">
                <a:solidFill>
                  <a:srgbClr val="FF0000"/>
                </a:solidFill>
              </a:rPr>
              <a:t>přídavkem jedovatých látek</a:t>
            </a:r>
            <a:r>
              <a:rPr lang="cs-CZ" dirty="0" smtClean="0"/>
              <a:t>, které nejdou z lihu odstranit destilací </a:t>
            </a:r>
          </a:p>
          <a:p>
            <a:endParaRPr lang="cs-CZ" dirty="0"/>
          </a:p>
          <a:p>
            <a:r>
              <a:rPr lang="cs-CZ" dirty="0" smtClean="0"/>
              <a:t>Z tohoto lihu </a:t>
            </a:r>
            <a:r>
              <a:rPr lang="cs-CZ" b="1" dirty="0" smtClean="0">
                <a:solidFill>
                  <a:srgbClr val="FF0000"/>
                </a:solidFill>
              </a:rPr>
              <a:t>NELZE</a:t>
            </a:r>
            <a:r>
              <a:rPr lang="cs-CZ" dirty="0" smtClean="0"/>
              <a:t> vytvářet alkoholické nápoje 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581829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Glycerol 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Sytnost alkoholu je určena počtem hydroxylových skupin OH v molekule alkoholu </a:t>
            </a:r>
          </a:p>
          <a:p>
            <a:endParaRPr lang="cs-CZ" dirty="0"/>
          </a:p>
          <a:p>
            <a:r>
              <a:rPr lang="cs-CZ" dirty="0" smtClean="0"/>
              <a:t>Glycerol = obsahuje 3 skupiny OH </a:t>
            </a:r>
          </a:p>
          <a:p>
            <a:pPr marL="0" indent="0">
              <a:buNone/>
            </a:pPr>
            <a:r>
              <a:rPr lang="cs-CZ" dirty="0" smtClean="0"/>
              <a:t>                   = široké použití při výrobě plastu, výbušnin,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barev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189392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text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1167639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34</TotalTime>
  <Words>252</Words>
  <Application>Microsoft Office PowerPoint</Application>
  <PresentationFormat>Předvádění na obrazovce (4:3)</PresentationFormat>
  <Paragraphs>50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Alkoholy </vt:lpstr>
      <vt:lpstr>Snímek 2</vt:lpstr>
      <vt:lpstr>Anotace</vt:lpstr>
      <vt:lpstr>Alkoholy </vt:lpstr>
      <vt:lpstr>Názvosloví alkoholů</vt:lpstr>
      <vt:lpstr>Methanol </vt:lpstr>
      <vt:lpstr>Alkoholové kvašení </vt:lpstr>
      <vt:lpstr>Denaturace lihu</vt:lpstr>
      <vt:lpstr>Glycerol </vt:lpstr>
      <vt:lpstr>Citace: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Alkoholy</dc:title>
  <dc:creator>Admin</dc:creator>
  <cp:lastModifiedBy>Dum</cp:lastModifiedBy>
  <cp:revision>7</cp:revision>
  <dcterms:created xsi:type="dcterms:W3CDTF">2012-06-21T18:12:33Z</dcterms:created>
  <dcterms:modified xsi:type="dcterms:W3CDTF">2013-02-24T16:15:24Z</dcterms:modified>
</cp:coreProperties>
</file>