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  <p:sldMasterId id="2147483737" r:id="rId2"/>
  </p:sldMasterIdLst>
  <p:notesMasterIdLst>
    <p:notesMasterId r:id="rId14"/>
  </p:notesMasterIdLst>
  <p:handoutMasterIdLst>
    <p:handoutMasterId r:id="rId15"/>
  </p:handoutMasterIdLst>
  <p:sldIdLst>
    <p:sldId id="257" r:id="rId3"/>
    <p:sldId id="271" r:id="rId4"/>
    <p:sldId id="259" r:id="rId5"/>
    <p:sldId id="266" r:id="rId6"/>
    <p:sldId id="265" r:id="rId7"/>
    <p:sldId id="267" r:id="rId8"/>
    <p:sldId id="268" r:id="rId9"/>
    <p:sldId id="269" r:id="rId10"/>
    <p:sldId id="270" r:id="rId11"/>
    <p:sldId id="260" r:id="rId12"/>
    <p:sldId id="258" r:id="rId13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182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49A6DD9D-0ABF-48D9-B409-98C6E6B5D496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00F950BF-78F1-46A7-B4E4-31A636D75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37372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199CB61F-3DD0-4192-AD57-68219060F6CC}" type="datetimeFigureOut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0F29D034-3EE1-4B74-A3BA-3996E0E27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042862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B47914-9FE5-46E3-9687-1F5E0DFD81CE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2D110D-B558-4AAF-9F5C-6937F87DFD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0A66627-8BD7-4A18-9657-AC63E54E5F2C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253143-C2A6-420B-B816-5E1F0F54BF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877048A-3E33-4D08-930F-8D79180D5AD6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41D541-5430-4FF3-B12D-28A43996B5A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E40418-EEC1-4FC4-9144-3C2F8F5B82FC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6F512D-7339-4190-A513-E8D8708FA7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9441E9F-F297-423A-AA53-21F0C7D85070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179372-B90D-4CD9-B3F9-53E9ACE5AFA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5C2C4F1-C4DD-46C2-982A-BEAC2ED1DCC7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E29D72-B5D2-41D2-AF7B-57A84C5058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3F093A-5A69-47DA-B909-16B583AAA9B6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539024-F104-42DB-B658-57C6CB5047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525752C-3D1D-4941-A5CC-3AFE3D48E1C4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56597E-9726-488E-AB53-C498E748AF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7A2DD3-A43A-40C7-852C-3F7C8DE6EF7E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EF9393-8AA0-4F39-9CF9-C90FF14E11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1972D5-7899-45EB-8677-701C70BE80D2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4C324-5F63-4CFA-80E8-2AC281B8A60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35F855-7F4A-439A-9958-90E9A1CD1CB4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B12E86-326C-47EC-B15D-14FB86CE72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</p:grpSp>
      <p:sp>
        <p:nvSpPr>
          <p:cNvPr id="2356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3562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E72BB-1896-4EE7-91C3-5205EA60238E}" type="datetime1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FAE78-1422-4C30-8EF7-46C3DD231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F802F6F-03E4-4B18-8887-FB9B48086B12}" type="datetime1">
              <a:rPr lang="cs-CZ"/>
              <a:pPr/>
              <a:t>12.3.2012</a:t>
            </a:fld>
            <a:endParaRPr lang="cs-CZ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C139E97-E9A1-412C-86A6-891B2B6BF30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2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2543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" name="Rectangle 11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990600" y="6245225"/>
            <a:ext cx="1901825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7910FA61-AC47-4D72-ADA0-E2897D1EBFF1}" type="datetime1">
              <a:rPr lang="cs-CZ"/>
              <a:pPr>
                <a:defRPr/>
              </a:pPr>
              <a:t>12.3.2012</a:t>
            </a:fld>
            <a:endParaRPr lang="cs-CZ"/>
          </a:p>
        </p:txBody>
      </p:sp>
      <p:sp>
        <p:nvSpPr>
          <p:cNvPr id="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68688" y="6245225"/>
            <a:ext cx="2895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97281BD5-AB74-4E54-AD4A-EF5C9621C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8" r:id="rId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Vodstvo ČR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VY_32_INOVACE_02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>
              <a:lnSpc>
                <a:spcPct val="80000"/>
              </a:lnSpc>
            </a:pPr>
            <a:endParaRPr lang="cs-CZ" sz="4000" dirty="0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lnSpc>
                <a:spcPct val="80000"/>
              </a:lnSpc>
            </a:pPr>
            <a:endParaRPr lang="cs-CZ" sz="4000" dirty="0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Moderní škola 2011, CZ.1.07/1.4.00/21.1692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cs-CZ" sz="1500" dirty="0">
                <a:latin typeface="Tahoma" pitchFamily="34" charset="0"/>
              </a:rPr>
              <a:t>Anotace: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1500" dirty="0">
                <a:latin typeface="Tahoma" pitchFamily="34" charset="0"/>
              </a:rPr>
              <a:t>Předmět: zeměpis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1500" dirty="0">
                <a:latin typeface="Tahoma" pitchFamily="34" charset="0"/>
              </a:rPr>
              <a:t>Ročník: 9.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1500" dirty="0">
                <a:latin typeface="Tahoma" pitchFamily="34" charset="0"/>
              </a:rPr>
              <a:t>Využití materiálu: vodstvo ČR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1500" smtClean="0">
                <a:latin typeface="Tahoma" pitchFamily="34" charset="0"/>
              </a:rPr>
              <a:t>Pomůcky</a:t>
            </a:r>
            <a:r>
              <a:rPr lang="cs-CZ" sz="1500" dirty="0">
                <a:latin typeface="Tahoma" pitchFamily="34" charset="0"/>
              </a:rPr>
              <a:t>: počítač, dataprojektor, mapa</a:t>
            </a:r>
          </a:p>
          <a:p>
            <a:pPr>
              <a:lnSpc>
                <a:spcPct val="90000"/>
              </a:lnSpc>
            </a:pPr>
            <a:endParaRPr lang="cs-CZ" sz="1500" dirty="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/>
              <a:t>1. Přes území ČR přechází hlavní evropské </a:t>
            </a:r>
            <a:r>
              <a:rPr lang="cs-CZ" dirty="0" err="1"/>
              <a:t>rozvodí</a:t>
            </a:r>
            <a:r>
              <a:rPr lang="cs-CZ" dirty="0"/>
              <a:t>, které rozděluje stát na jaké tři úmoří?</a:t>
            </a:r>
          </a:p>
          <a:p>
            <a:r>
              <a:rPr lang="cs-CZ" dirty="0"/>
              <a:t>Úmoří Černého, Baltského a Severního moře.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/>
              <a:t>2. Řeka pramenící v Krkonoších, protéká Prahou a ústí do Severního moře.</a:t>
            </a:r>
          </a:p>
          <a:p>
            <a:r>
              <a:rPr lang="cs-CZ"/>
              <a:t>Labe.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/>
              <a:t>3. Řeka pramenící na Šumavě, protéká Prahou a u Mělníka se vlévá do Labe.</a:t>
            </a:r>
          </a:p>
          <a:p>
            <a:r>
              <a:rPr lang="cs-CZ"/>
              <a:t>Vltava.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/>
              <a:t>4. Největší řeka na území Moravy.</a:t>
            </a:r>
          </a:p>
          <a:p>
            <a:r>
              <a:rPr lang="cs-CZ"/>
              <a:t>Morava.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/>
              <a:t>5. Řeka na jižní Moravě, která téměř kopíruje hranice s Rakouskem a vlévá se do řeky Moravy.</a:t>
            </a:r>
          </a:p>
          <a:p>
            <a:r>
              <a:rPr lang="cs-CZ"/>
              <a:t>Dyje.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/>
              <a:t>6. Řeka ve středních Čechách, je pravým přítokem řeky </a:t>
            </a:r>
            <a:r>
              <a:rPr lang="cs-CZ" dirty="0" smtClean="0"/>
              <a:t>Vltavy. </a:t>
            </a:r>
            <a:r>
              <a:rPr lang="cs-CZ" dirty="0"/>
              <a:t>Pramení u </a:t>
            </a:r>
            <a:r>
              <a:rPr lang="cs-CZ" dirty="0" err="1"/>
              <a:t>Žebrákovského</a:t>
            </a:r>
            <a:r>
              <a:rPr lang="cs-CZ" dirty="0"/>
              <a:t> kopce. </a:t>
            </a:r>
          </a:p>
          <a:p>
            <a:r>
              <a:rPr lang="cs-CZ" dirty="0"/>
              <a:t>Sázava.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/>
              <a:t>7. Řeka pramenící na Moravě, protéká Ostravskem, přes Polsko do Baltského moře. </a:t>
            </a:r>
          </a:p>
          <a:p>
            <a:r>
              <a:rPr lang="cs-CZ"/>
              <a:t>Odra.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/>
              <a:t>Vodstvo ČR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/>
              <a:t>8. Řeka protékající městem Písek, je levým přítokem řeky </a:t>
            </a:r>
            <a:r>
              <a:rPr lang="cs-CZ" dirty="0" smtClean="0"/>
              <a:t>Vltavy. </a:t>
            </a:r>
            <a:endParaRPr lang="cs-CZ" dirty="0"/>
          </a:p>
          <a:p>
            <a:r>
              <a:rPr lang="cs-CZ" dirty="0"/>
              <a:t>Otava.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100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100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cs-CZ" sz="10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Moderní škola 2011, CZ.1.07/1.4.00/21.1692</a:t>
            </a:r>
          </a:p>
        </p:txBody>
      </p:sp>
      <p:sp>
        <p:nvSpPr>
          <p:cNvPr id="34820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4821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lnDef>
  </a:objectDefaults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375</TotalTime>
  <Words>365</Words>
  <Application>Microsoft Office PowerPoint</Application>
  <PresentationFormat>Předvádění na obrazovce (4:3)</PresentationFormat>
  <Paragraphs>65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Výchozí návrh</vt:lpstr>
      <vt:lpstr>Vrstvy skla</vt:lpstr>
      <vt:lpstr>Snímek 1</vt:lpstr>
      <vt:lpstr>Snímek 2</vt:lpstr>
      <vt:lpstr>Vodstvo ČR</vt:lpstr>
      <vt:lpstr>Vodstvo ČR</vt:lpstr>
      <vt:lpstr>Vodstvo ČR</vt:lpstr>
      <vt:lpstr>Vodstvo ČR</vt:lpstr>
      <vt:lpstr>Vodstvo ČR</vt:lpstr>
      <vt:lpstr>Vodstvo ČR</vt:lpstr>
      <vt:lpstr>Vodstvo ČR</vt:lpstr>
      <vt:lpstr>Vodstvo ČR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expert</cp:lastModifiedBy>
  <cp:revision>40</cp:revision>
  <dcterms:created xsi:type="dcterms:W3CDTF">2011-05-26T14:17:08Z</dcterms:created>
  <dcterms:modified xsi:type="dcterms:W3CDTF">2012-03-12T15:01:31Z</dcterms:modified>
</cp:coreProperties>
</file>