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D7FDBBB-10CC-47FB-8087-82DBADFDAB7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BCB38DC-D781-4946-97D7-68AFCE82D30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Bílkoviny 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C</a:t>
            </a:r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hemie pro 9.ročník ZŠ 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6660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49022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 smtClean="0">
              <a:latin typeface="Calibri"/>
              <a:cs typeface="Calibri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4A_13_Bílkoviny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9.ročník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442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koncipován pro výklad učitele </a:t>
            </a:r>
          </a:p>
          <a:p>
            <a:r>
              <a:rPr lang="cs-CZ" dirty="0" smtClean="0"/>
              <a:t>Prezentace je vytvořena na téma </a:t>
            </a:r>
            <a:r>
              <a:rPr lang="cs-CZ" b="1" dirty="0" smtClean="0"/>
              <a:t>bílkoviny </a:t>
            </a:r>
          </a:p>
          <a:p>
            <a:r>
              <a:rPr lang="cs-CZ" dirty="0" smtClean="0"/>
              <a:t>Součástí prezentace jsou i otázky na zopakování</a:t>
            </a:r>
          </a:p>
          <a:p>
            <a:r>
              <a:rPr lang="cs-CZ" dirty="0" smtClean="0"/>
              <a:t>Otázky lze využít pro opakování v lavicích i pro testové prověřování žáků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70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Bílkoviny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b="1" dirty="0" smtClean="0"/>
              <a:t>= organické sloučeniny složené z uhlíku, vodíku, kyslíku a dusíku </a:t>
            </a:r>
            <a:r>
              <a:rPr lang="cs-CZ" dirty="0" smtClean="0"/>
              <a:t>(mohou obsahovat i síru a fosfor) 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b="1" u="sng" dirty="0" smtClean="0">
                <a:solidFill>
                  <a:schemeClr val="accent2"/>
                </a:solidFill>
              </a:rPr>
              <a:t>= jsou to vysokomolekulární (makromolekulární) látky složené z velkého počtu molekul aminokyselin </a:t>
            </a:r>
            <a:endParaRPr lang="cs-CZ" b="1" u="sng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641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Vlastnosti bílkovin </a:t>
            </a:r>
            <a:endParaRPr lang="cs-CZ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Jsou </a:t>
            </a:r>
            <a:r>
              <a:rPr lang="cs-CZ" u="sng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ve vodě nerozpustné</a:t>
            </a:r>
            <a:r>
              <a:rPr lang="cs-CZ" dirty="0" smtClean="0"/>
              <a:t> </a:t>
            </a:r>
          </a:p>
          <a:p>
            <a:r>
              <a:rPr lang="cs-CZ" dirty="0"/>
              <a:t>V</a:t>
            </a:r>
            <a:r>
              <a:rPr lang="cs-CZ" dirty="0" smtClean="0"/>
              <a:t>ytvářejí </a:t>
            </a:r>
            <a:r>
              <a:rPr lang="cs-CZ" b="1" dirty="0" smtClean="0"/>
              <a:t>nepravé roztoky</a:t>
            </a:r>
            <a:r>
              <a:rPr lang="cs-CZ" dirty="0" smtClean="0"/>
              <a:t>, kterým říkáme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koloidní</a:t>
            </a:r>
            <a:r>
              <a:rPr lang="cs-CZ" dirty="0" smtClean="0"/>
              <a:t> </a:t>
            </a:r>
          </a:p>
          <a:p>
            <a:r>
              <a:rPr lang="cs-CZ" b="1" u="sng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Teplem se srážejí </a:t>
            </a:r>
            <a:r>
              <a:rPr lang="cs-CZ" dirty="0" smtClean="0"/>
              <a:t>– mění skupenství z kapalného na pevné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881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Výskyt bílkovin</a:t>
            </a:r>
            <a:endParaRPr lang="cs-CZ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Bílkoviny jsou </a:t>
            </a:r>
            <a:r>
              <a:rPr lang="cs-CZ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základní součástí živé hmoty </a:t>
            </a:r>
          </a:p>
          <a:p>
            <a:r>
              <a:rPr lang="cs-CZ" dirty="0" smtClean="0"/>
              <a:t>Tvoří základ rostlinných a </a:t>
            </a:r>
            <a:r>
              <a:rPr lang="cs-CZ" dirty="0"/>
              <a:t>ž</a:t>
            </a:r>
            <a:r>
              <a:rPr lang="cs-CZ" dirty="0" smtClean="0"/>
              <a:t>ivočišných těl = </a:t>
            </a:r>
            <a:r>
              <a:rPr lang="cs-CZ" b="1" dirty="0" smtClean="0"/>
              <a:t>stavební materiál </a:t>
            </a:r>
          </a:p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Základní složka buněk </a:t>
            </a:r>
            <a:r>
              <a:rPr lang="cs-CZ" dirty="0" smtClean="0"/>
              <a:t>všech živých organismů </a:t>
            </a:r>
          </a:p>
          <a:p>
            <a:r>
              <a:rPr lang="cs-CZ" dirty="0" smtClean="0"/>
              <a:t>Tvoří přibližně 19% hmotnosti člověka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135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Bílkoviny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64008" indent="0" algn="ctr">
              <a:buNone/>
            </a:pPr>
            <a:r>
              <a:rPr lang="cs-CZ" sz="5400" b="1" dirty="0" smtClean="0">
                <a:ln/>
                <a:solidFill>
                  <a:schemeClr val="accent3"/>
                </a:solidFill>
              </a:rPr>
              <a:t>Jsou nepostradatelné pro výživu člověka</a:t>
            </a:r>
          </a:p>
          <a:p>
            <a:pPr marL="64008" indent="0" algn="ctr">
              <a:buNone/>
            </a:pPr>
            <a:r>
              <a:rPr lang="cs-CZ" sz="5400" b="1" dirty="0" smtClean="0">
                <a:ln/>
                <a:solidFill>
                  <a:schemeClr val="accent3"/>
                </a:solidFill>
              </a:rPr>
              <a:t>!!!</a:t>
            </a:r>
            <a:endParaRPr lang="cs-CZ" sz="54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297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Bílkoviny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Organismus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není schopen vytvářet bílkoviny z minerálních látek</a:t>
            </a:r>
            <a:r>
              <a:rPr lang="cs-CZ" dirty="0" smtClean="0"/>
              <a:t> – musí je přijímat v potravě</a:t>
            </a:r>
          </a:p>
          <a:p>
            <a:r>
              <a:rPr lang="cs-CZ" b="1" dirty="0" smtClean="0"/>
              <a:t>Bílkoviny obsahují nejvíce</a:t>
            </a:r>
            <a:r>
              <a:rPr lang="cs-CZ" dirty="0" smtClean="0"/>
              <a:t>: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Rostlinná potrava: </a:t>
            </a:r>
            <a:r>
              <a:rPr lang="cs-CZ" b="1" u="sng" dirty="0" smtClean="0">
                <a:solidFill>
                  <a:schemeClr val="accent2"/>
                </a:solidFill>
              </a:rPr>
              <a:t>luštěniny </a:t>
            </a:r>
            <a:r>
              <a:rPr lang="cs-CZ" dirty="0" smtClean="0"/>
              <a:t>– čočka, fazole, hrách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Živočišná potrava: </a:t>
            </a:r>
            <a:r>
              <a:rPr lang="cs-CZ" b="1" u="sng" dirty="0" smtClean="0">
                <a:solidFill>
                  <a:schemeClr val="accent2"/>
                </a:solidFill>
              </a:rPr>
              <a:t>maso, vejce, mléko a sýry</a:t>
            </a:r>
            <a:endParaRPr lang="cs-CZ" b="1" u="sng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763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Otázky k tématu bílkoviny: </a:t>
            </a:r>
            <a:endParaRPr lang="cs-CZ" b="1" i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jsou bílkoviny ? </a:t>
            </a:r>
          </a:p>
          <a:p>
            <a:r>
              <a:rPr lang="cs-CZ" dirty="0" smtClean="0"/>
              <a:t>Jaké vlastnosti mají bílkoviny ? </a:t>
            </a:r>
          </a:p>
          <a:p>
            <a:r>
              <a:rPr lang="cs-CZ" dirty="0" smtClean="0"/>
              <a:t>Z jakých prvků jsou bílkoviny složeny ? </a:t>
            </a:r>
          </a:p>
          <a:p>
            <a:r>
              <a:rPr lang="cs-CZ" dirty="0" smtClean="0"/>
              <a:t>Doplň větu: bílkoviny jsou základní součástí …………………….</a:t>
            </a:r>
          </a:p>
          <a:p>
            <a:r>
              <a:rPr lang="cs-CZ" dirty="0" smtClean="0"/>
              <a:t>Je schopen si člověk bílkoviny vytvořit sám? </a:t>
            </a:r>
          </a:p>
          <a:p>
            <a:r>
              <a:rPr lang="cs-CZ" dirty="0" smtClean="0"/>
              <a:t>Které potraviny obsahují nejvíce bílkovin?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453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88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66</TotalTime>
  <Words>240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Bílkoviny </vt:lpstr>
      <vt:lpstr>Prezentace aplikace PowerPoint</vt:lpstr>
      <vt:lpstr>Anotace</vt:lpstr>
      <vt:lpstr>Bílkoviny</vt:lpstr>
      <vt:lpstr>Vlastnosti bílkovin </vt:lpstr>
      <vt:lpstr>Výskyt bílkovin</vt:lpstr>
      <vt:lpstr>Bílkoviny </vt:lpstr>
      <vt:lpstr>Bílkoviny </vt:lpstr>
      <vt:lpstr>Otázky k tématu bílkoviny: 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</dc:title>
  <dc:creator>Admin</dc:creator>
  <cp:lastModifiedBy>Admin</cp:lastModifiedBy>
  <cp:revision>9</cp:revision>
  <dcterms:created xsi:type="dcterms:W3CDTF">2012-06-21T16:06:07Z</dcterms:created>
  <dcterms:modified xsi:type="dcterms:W3CDTF">2013-02-24T16:05:13Z</dcterms:modified>
</cp:coreProperties>
</file>