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6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70" d="100"/>
          <a:sy n="70" d="100"/>
        </p:scale>
        <p:origin x="-13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0B6E2C-D594-4C6C-9F04-CCC044260603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1AB5698-587D-4232-999D-0422371EEFC6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Plasty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Chemie pro 9. ročník ZŠ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0910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40544" y="776288"/>
            <a:ext cx="8062912" cy="1470025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 </a:t>
            </a:r>
            <a:endParaRPr lang="cs-CZ" dirty="0"/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1979712" y="5517232"/>
            <a:ext cx="6400800" cy="175260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 </a:t>
            </a:r>
            <a:endParaRPr lang="cs-CZ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Ortová Iveta 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VY_32_INOVACE_</a:t>
            </a:r>
            <a:r>
              <a:rPr lang="cs-CZ" dirty="0" smtClean="0">
                <a:solidFill>
                  <a:srgbClr val="FFC000"/>
                </a:solidFill>
              </a:rPr>
              <a:t>4A_15_Plasty 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Chemie</a:t>
            </a:r>
            <a:r>
              <a:rPr lang="cs-CZ" dirty="0"/>
              <a:t> </a:t>
            </a:r>
            <a:r>
              <a:rPr lang="cs-CZ" dirty="0" smtClean="0">
                <a:solidFill>
                  <a:srgbClr val="FFC000"/>
                </a:solidFill>
              </a:rPr>
              <a:t>pro 9. ročník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6457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Anotace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Materiál je vytvořen pro výklad na téma Plasty a syntetická vlákna 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Obsahuje základní poznatky o dané problematice 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Prezentaci lze využít při výkladu, při zápisu poznámek i jako materiál pro shrnutí tématu 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Na závěr jsou otázky pro upevnění učiva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3417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Plasty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dirty="0" smtClean="0"/>
              <a:t>Organické sloučeniny, vytvořené člověkem, ne přírodou  = nejznámější 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Plasty a syntetická vlákna</a:t>
            </a:r>
          </a:p>
          <a:p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Nejdůležitější vlastnost : dají si za určitých podmínek snadno tvarovat </a:t>
            </a:r>
          </a:p>
          <a:p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Dřívější označení plastů = plastické hmoty, umělé hmoty </a:t>
            </a: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Plasty = uměle (synteticky) vyrobené makromolekulární látky, které lze tvarovat (za určitých podmínek)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0311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Vznik plastů 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Plasty vznikají při reakcích: </a:t>
            </a:r>
            <a:r>
              <a:rPr lang="cs-CZ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 malých molekul výchozích látek vznikají velké molekuly produktu </a:t>
            </a:r>
          </a:p>
          <a:p>
            <a:pPr>
              <a:buFont typeface="Wingdings" pitchFamily="2" charset="2"/>
              <a:buChar char="v"/>
            </a:pPr>
            <a:endParaRPr lang="cs-CZ" b="1" u="sng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buFont typeface="Wingdings" pitchFamily="2" charset="2"/>
              <a:buChar char="v"/>
            </a:pPr>
            <a:r>
              <a:rPr lang="cs-CZ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Velkým molekulám látek se říká MAKROMOLEKULY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>
              <a:buFont typeface="Wingdings" pitchFamily="2" charset="2"/>
              <a:buChar char="v"/>
            </a:pP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(V MAKROMOLEKULE JE VÁZÁNO NĚKOLIK SET AŽ TISÍC ATOMŮ)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Látky obsahující makromolekuly = makromolekulární látky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377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Vznik plastů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i="1" dirty="0" smtClean="0">
                <a:solidFill>
                  <a:srgbClr val="FF0000"/>
                </a:solidFill>
              </a:rPr>
              <a:t>Polymerace</a:t>
            </a:r>
            <a:r>
              <a:rPr lang="cs-CZ" dirty="0" smtClean="0"/>
              <a:t>: je chemická reakce, při které z monomerů vznikají polymery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Polymerace je mnohonásobná adice</a:t>
            </a:r>
          </a:p>
          <a:p>
            <a:pPr>
              <a:buFont typeface="Wingdings" pitchFamily="2" charset="2"/>
              <a:buChar char="§"/>
            </a:pPr>
            <a:r>
              <a:rPr lang="cs-CZ" u="sng" dirty="0" smtClean="0"/>
              <a:t>Polymerace je chemická reakce</a:t>
            </a:r>
            <a:r>
              <a:rPr lang="cs-CZ" dirty="0" smtClean="0"/>
              <a:t>, při které  z velkého množství </a:t>
            </a:r>
            <a:r>
              <a:rPr lang="cs-CZ" b="1" dirty="0" smtClean="0">
                <a:solidFill>
                  <a:srgbClr val="7030A0"/>
                </a:solidFill>
              </a:rPr>
              <a:t>monomerů</a:t>
            </a:r>
            <a:r>
              <a:rPr lang="cs-CZ" dirty="0" smtClean="0"/>
              <a:t> (malých molekul) vznikne jedná velká molekula tzv. </a:t>
            </a:r>
            <a:r>
              <a:rPr lang="cs-CZ" b="1" dirty="0" smtClean="0">
                <a:solidFill>
                  <a:srgbClr val="7030A0"/>
                </a:solidFill>
              </a:rPr>
              <a:t>makromolekula (polymer)</a:t>
            </a:r>
            <a:endParaRPr lang="cs-CZ" b="1" dirty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 CH</a:t>
            </a:r>
            <a:r>
              <a:rPr lang="cs-CZ" baseline="-25000" dirty="0" smtClean="0"/>
              <a:t>2</a:t>
            </a:r>
            <a:r>
              <a:rPr lang="cs-CZ" dirty="0" smtClean="0"/>
              <a:t> = CH</a:t>
            </a:r>
            <a:r>
              <a:rPr lang="cs-CZ" baseline="-25000" dirty="0" smtClean="0"/>
              <a:t>2                                 </a:t>
            </a:r>
            <a:r>
              <a:rPr lang="cs-CZ" dirty="0" smtClean="0">
                <a:latin typeface="Calibri"/>
                <a:cs typeface="Calibri"/>
              </a:rPr>
              <a:t>[CH</a:t>
            </a:r>
            <a:r>
              <a:rPr lang="cs-CZ" baseline="-25000" dirty="0" smtClean="0">
                <a:latin typeface="Calibri"/>
                <a:cs typeface="Calibri"/>
              </a:rPr>
              <a:t>2 </a:t>
            </a:r>
            <a:r>
              <a:rPr lang="cs-CZ" dirty="0" smtClean="0">
                <a:latin typeface="Calibri"/>
                <a:cs typeface="Calibri"/>
              </a:rPr>
              <a:t>– CH</a:t>
            </a:r>
            <a:r>
              <a:rPr lang="cs-CZ" baseline="-25000" dirty="0" smtClean="0">
                <a:latin typeface="Calibri"/>
                <a:cs typeface="Calibri"/>
              </a:rPr>
              <a:t>2</a:t>
            </a:r>
            <a:r>
              <a:rPr lang="cs-CZ" dirty="0" smtClean="0">
                <a:latin typeface="Calibri"/>
                <a:cs typeface="Calibri"/>
              </a:rPr>
              <a:t>]</a:t>
            </a:r>
            <a:r>
              <a:rPr lang="cs-CZ" baseline="-25000" dirty="0" smtClean="0">
                <a:latin typeface="Calibri"/>
                <a:cs typeface="Calibri"/>
              </a:rPr>
              <a:t>n</a:t>
            </a:r>
            <a:endParaRPr lang="cs-CZ" dirty="0" smtClean="0">
              <a:latin typeface="Calibri"/>
              <a:cs typeface="Calibri"/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Calibri"/>
                <a:cs typeface="Calibri"/>
              </a:rPr>
              <a:t>Hranaté závorky znázorňují </a:t>
            </a:r>
            <a:r>
              <a:rPr lang="cs-CZ" u="sng" dirty="0" smtClean="0">
                <a:latin typeface="Calibri"/>
                <a:cs typeface="Calibri"/>
              </a:rPr>
              <a:t>úsek makromolekuly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Calibri"/>
                <a:cs typeface="Calibri"/>
              </a:rPr>
              <a:t>Číslo n určuje počet monomerů, je větší než tisíc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771800" y="4797152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796136" y="4797152"/>
            <a:ext cx="2160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283968" y="4797152"/>
            <a:ext cx="2160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1010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Polyethylen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Značí se PE</a:t>
            </a:r>
          </a:p>
          <a:p>
            <a:r>
              <a:rPr lang="cs-CZ" dirty="0" smtClean="0"/>
              <a:t>Pevný, odolný proti vodě, chemikáliím, mrazu</a:t>
            </a:r>
          </a:p>
          <a:p>
            <a:r>
              <a:rPr lang="cs-CZ" dirty="0" smtClean="0"/>
              <a:t>Při zahřívání měkne a dá se svařovat </a:t>
            </a:r>
          </a:p>
          <a:p>
            <a:r>
              <a:rPr lang="cs-CZ" b="1" u="sng" dirty="0" smtClean="0">
                <a:solidFill>
                  <a:srgbClr val="FF0000"/>
                </a:solidFill>
              </a:rPr>
              <a:t>Výroba:</a:t>
            </a:r>
            <a:r>
              <a:rPr lang="cs-CZ" dirty="0" smtClean="0"/>
              <a:t> hadice, cedníky, sáčky, </a:t>
            </a:r>
            <a:r>
              <a:rPr lang="cs-CZ" dirty="0" err="1" smtClean="0"/>
              <a:t>vodoinstalatérská</a:t>
            </a:r>
            <a:r>
              <a:rPr lang="cs-CZ" dirty="0" smtClean="0"/>
              <a:t> zařízení, ozubená kola, nejrůznější hračky</a:t>
            </a:r>
          </a:p>
          <a:p>
            <a:endParaRPr lang="cs-CZ" dirty="0"/>
          </a:p>
          <a:p>
            <a:r>
              <a:rPr lang="cs-CZ" dirty="0" smtClean="0"/>
              <a:t>Vzniká polymerací </a:t>
            </a:r>
            <a:r>
              <a:rPr lang="cs-CZ" dirty="0" err="1" smtClean="0"/>
              <a:t>ethenu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5839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Polyvinylchlorid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z</a:t>
            </a:r>
            <a:r>
              <a:rPr lang="cs-CZ" dirty="0" smtClean="0"/>
              <a:t>načí se PVC </a:t>
            </a:r>
          </a:p>
          <a:p>
            <a:r>
              <a:rPr lang="cs-CZ" dirty="0"/>
              <a:t>n</a:t>
            </a:r>
            <a:r>
              <a:rPr lang="cs-CZ" dirty="0" smtClean="0"/>
              <a:t>ejvíce používaný plast </a:t>
            </a:r>
          </a:p>
          <a:p>
            <a:r>
              <a:rPr lang="cs-CZ" dirty="0" smtClean="0"/>
              <a:t>PVC tvoří asi 30% světové produkce plastů </a:t>
            </a:r>
          </a:p>
          <a:p>
            <a:r>
              <a:rPr lang="cs-CZ" dirty="0" smtClean="0"/>
              <a:t>je značně odolný proti účinkům chemikálií</a:t>
            </a:r>
          </a:p>
          <a:p>
            <a:r>
              <a:rPr lang="cs-CZ" dirty="0"/>
              <a:t>p</a:t>
            </a:r>
            <a:r>
              <a:rPr lang="cs-CZ" dirty="0" smtClean="0"/>
              <a:t>o zahřátí se snadno zpracovává lisováním do forem</a:t>
            </a:r>
          </a:p>
          <a:p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b="1" u="sng" dirty="0" smtClean="0">
                <a:solidFill>
                  <a:srgbClr val="FF0000"/>
                </a:solidFill>
              </a:rPr>
              <a:t>Dva druhy PVC: </a:t>
            </a:r>
          </a:p>
          <a:p>
            <a:pPr>
              <a:buFont typeface="Courier New" pitchFamily="49" charset="0"/>
              <a:buChar char="o"/>
            </a:pPr>
            <a:r>
              <a:rPr lang="cs-CZ" b="1" dirty="0" smtClean="0">
                <a:solidFill>
                  <a:srgbClr val="002060"/>
                </a:solidFill>
              </a:rPr>
              <a:t>Neměkčený PVC (novodur): </a:t>
            </a:r>
            <a:r>
              <a:rPr lang="cs-CZ" dirty="0" smtClean="0"/>
              <a:t>části nábytku, nádrž, zásobníky</a:t>
            </a:r>
          </a:p>
          <a:p>
            <a:pPr>
              <a:buFont typeface="Courier New" pitchFamily="49" charset="0"/>
              <a:buChar char="o"/>
            </a:pPr>
            <a:r>
              <a:rPr lang="cs-CZ" b="1" dirty="0" smtClean="0">
                <a:solidFill>
                  <a:srgbClr val="002060"/>
                </a:solidFill>
              </a:rPr>
              <a:t>Měkčený PVC (novoplast): </a:t>
            </a:r>
            <a:r>
              <a:rPr lang="cs-CZ" dirty="0" smtClean="0"/>
              <a:t>hračky, ubrusy, fólie, dopravní pásy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9813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Polystyren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Značí se PS</a:t>
            </a:r>
          </a:p>
          <a:p>
            <a:r>
              <a:rPr lang="cs-CZ" dirty="0" smtClean="0"/>
              <a:t>Velmi rozšířený plast</a:t>
            </a:r>
          </a:p>
          <a:p>
            <a:r>
              <a:rPr lang="cs-CZ" dirty="0" smtClean="0"/>
              <a:t>Pevný, tvrdý a v organických rozpouštědlech rozpustný plast </a:t>
            </a:r>
          </a:p>
          <a:p>
            <a:r>
              <a:rPr lang="cs-CZ" dirty="0" smtClean="0"/>
              <a:t>Nejvíce znám jako pěnový tepelně izolační materiál</a:t>
            </a:r>
          </a:p>
          <a:p>
            <a:endParaRPr lang="cs-CZ" dirty="0"/>
          </a:p>
          <a:p>
            <a:r>
              <a:rPr lang="cs-CZ" dirty="0" smtClean="0"/>
              <a:t>Použití: užitkové předměty ( kuchyňské potřeby, hračky apod.), jednorázové nádobí, lehčený se používá jako izolační a obalový materiál ve stavebnictví a chladírenství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346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4320480" cy="57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674554"/>
            <a:ext cx="4536505" cy="4025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256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29" y="836712"/>
            <a:ext cx="771567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967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Otázky: 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Vysvětli, co jsou plasty. </a:t>
            </a:r>
          </a:p>
          <a:p>
            <a:r>
              <a:rPr lang="cs-CZ" dirty="0" smtClean="0"/>
              <a:t>Jmenuj základní vlastnosti plastů.</a:t>
            </a:r>
          </a:p>
          <a:p>
            <a:r>
              <a:rPr lang="cs-CZ" dirty="0" smtClean="0"/>
              <a:t>Jak plasty vznikají ? </a:t>
            </a:r>
          </a:p>
          <a:p>
            <a:r>
              <a:rPr lang="cs-CZ" dirty="0" smtClean="0"/>
              <a:t>Co je polymerace? </a:t>
            </a:r>
          </a:p>
          <a:p>
            <a:r>
              <a:rPr lang="cs-CZ" dirty="0" smtClean="0"/>
              <a:t>Jmenuj nejznámější plasty. </a:t>
            </a:r>
          </a:p>
          <a:p>
            <a:r>
              <a:rPr lang="cs-CZ" dirty="0" smtClean="0"/>
              <a:t>Vyjmenuj použití polystyrenu. </a:t>
            </a:r>
          </a:p>
          <a:p>
            <a:r>
              <a:rPr lang="cs-CZ" dirty="0" smtClean="0"/>
              <a:t>Jmenuj výrobky z </a:t>
            </a:r>
            <a:r>
              <a:rPr lang="cs-CZ" dirty="0" err="1" smtClean="0"/>
              <a:t>polyethylenu</a:t>
            </a:r>
            <a:r>
              <a:rPr lang="cs-CZ" dirty="0" smtClean="0"/>
              <a:t>. </a:t>
            </a:r>
          </a:p>
          <a:p>
            <a:r>
              <a:rPr lang="cs-CZ" dirty="0" smtClean="0"/>
              <a:t>Co znamenají značky PVC a PS? Jmenuj nejznámější výrobky z těchto plastů.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5099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text autora</a:t>
            </a:r>
          </a:p>
          <a:p>
            <a:r>
              <a:rPr lang="cs-CZ" smtClean="0"/>
              <a:t>Vlastní fotografie autora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5431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116</TotalTime>
  <Words>430</Words>
  <Application>Microsoft Office PowerPoint</Application>
  <PresentationFormat>Předvádění na obrazovce (4:3)</PresentationFormat>
  <Paragraphs>72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Plasty </vt:lpstr>
      <vt:lpstr>Prezentace aplikace PowerPoint</vt:lpstr>
      <vt:lpstr> Anotace</vt:lpstr>
      <vt:lpstr>Plasty </vt:lpstr>
      <vt:lpstr>Vznik plastů </vt:lpstr>
      <vt:lpstr>Vznik plastů</vt:lpstr>
      <vt:lpstr>Polyethylen </vt:lpstr>
      <vt:lpstr>Polyvinylchlorid </vt:lpstr>
      <vt:lpstr>Polystyren</vt:lpstr>
      <vt:lpstr>Prezentace aplikace PowerPoint</vt:lpstr>
      <vt:lpstr>Prezentace aplikace PowerPoint</vt:lpstr>
      <vt:lpstr>Otázky: </vt:lpstr>
      <vt:lpstr>Citace: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Plasty</dc:title>
  <dc:creator>Admin</dc:creator>
  <cp:lastModifiedBy>Admin</cp:lastModifiedBy>
  <cp:revision>15</cp:revision>
  <dcterms:created xsi:type="dcterms:W3CDTF">2013-02-03T09:48:18Z</dcterms:created>
  <dcterms:modified xsi:type="dcterms:W3CDTF">2013-02-24T16:06:21Z</dcterms:modified>
</cp:coreProperties>
</file>