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notesMasterIdLst>
    <p:notesMasterId r:id="rId30"/>
  </p:notesMasterIdLst>
  <p:sldIdLst>
    <p:sldId id="280" r:id="rId2"/>
    <p:sldId id="257" r:id="rId3"/>
    <p:sldId id="267" r:id="rId4"/>
    <p:sldId id="258" r:id="rId5"/>
    <p:sldId id="266" r:id="rId6"/>
    <p:sldId id="287" r:id="rId7"/>
    <p:sldId id="288" r:id="rId8"/>
    <p:sldId id="289" r:id="rId9"/>
    <p:sldId id="284" r:id="rId10"/>
    <p:sldId id="286" r:id="rId11"/>
    <p:sldId id="295" r:id="rId12"/>
    <p:sldId id="290" r:id="rId13"/>
    <p:sldId id="291" r:id="rId14"/>
    <p:sldId id="293" r:id="rId15"/>
    <p:sldId id="303" r:id="rId16"/>
    <p:sldId id="292" r:id="rId17"/>
    <p:sldId id="285" r:id="rId18"/>
    <p:sldId id="271" r:id="rId19"/>
    <p:sldId id="302" r:id="rId20"/>
    <p:sldId id="298" r:id="rId21"/>
    <p:sldId id="299" r:id="rId22"/>
    <p:sldId id="300" r:id="rId23"/>
    <p:sldId id="301" r:id="rId24"/>
    <p:sldId id="276" r:id="rId25"/>
    <p:sldId id="277" r:id="rId26"/>
    <p:sldId id="304" r:id="rId27"/>
    <p:sldId id="283" r:id="rId28"/>
    <p:sldId id="278" r:id="rId2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6F208"/>
    <a:srgbClr val="CC0099"/>
    <a:srgbClr val="07A97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735" autoAdjust="0"/>
    <p:restoredTop sz="91474" autoAdjust="0"/>
  </p:normalViewPr>
  <p:slideViewPr>
    <p:cSldViewPr>
      <p:cViewPr varScale="1">
        <p:scale>
          <a:sx n="83" d="100"/>
          <a:sy n="83" d="100"/>
        </p:scale>
        <p:origin x="-768"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496E63-EF8B-48E2-9947-91D76FBCA78C}" type="datetimeFigureOut">
              <a:rPr lang="cs-CZ" smtClean="0"/>
              <a:t>23.2.2013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B848FCC-FB4B-4FF2-9ACA-7042E068C773}" type="slidenum">
              <a:rPr lang="cs-CZ" smtClean="0"/>
              <a:t>‹#›</a:t>
            </a:fld>
            <a:endParaRPr lang="cs-CZ"/>
          </a:p>
        </p:txBody>
      </p:sp>
    </p:spTree>
    <p:extLst>
      <p:ext uri="{BB962C8B-B14F-4D97-AF65-F5344CB8AC3E}">
        <p14:creationId xmlns:p14="http://schemas.microsoft.com/office/powerpoint/2010/main" val="2138962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B848FCC-FB4B-4FF2-9ACA-7042E068C773}" type="slidenum">
              <a:rPr lang="cs-CZ" smtClean="0"/>
              <a:t>9</a:t>
            </a:fld>
            <a:endParaRPr lang="cs-CZ"/>
          </a:p>
        </p:txBody>
      </p:sp>
    </p:spTree>
    <p:extLst>
      <p:ext uri="{BB962C8B-B14F-4D97-AF65-F5344CB8AC3E}">
        <p14:creationId xmlns:p14="http://schemas.microsoft.com/office/powerpoint/2010/main" val="1117483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131B643-DCAC-4BBD-AF90-C7655F834F18}" type="datetimeFigureOut">
              <a:rPr lang="cs-CZ" smtClean="0"/>
              <a:t>23.2.2013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F90379-A3BA-4002-B412-E2F958C06B49}" type="slidenum">
              <a:rPr lang="cs-CZ" smtClean="0"/>
              <a:t>‹#›</a:t>
            </a:fld>
            <a:endParaRPr lang="cs-CZ"/>
          </a:p>
        </p:txBody>
      </p:sp>
    </p:spTree>
    <p:extLst>
      <p:ext uri="{BB962C8B-B14F-4D97-AF65-F5344CB8AC3E}">
        <p14:creationId xmlns:p14="http://schemas.microsoft.com/office/powerpoint/2010/main" val="87753290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131B643-DCAC-4BBD-AF90-C7655F834F18}" type="datetimeFigureOut">
              <a:rPr lang="cs-CZ" smtClean="0"/>
              <a:t>23.2.2013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F90379-A3BA-4002-B412-E2F958C06B49}" type="slidenum">
              <a:rPr lang="cs-CZ" smtClean="0"/>
              <a:t>‹#›</a:t>
            </a:fld>
            <a:endParaRPr lang="cs-CZ"/>
          </a:p>
        </p:txBody>
      </p:sp>
    </p:spTree>
    <p:extLst>
      <p:ext uri="{BB962C8B-B14F-4D97-AF65-F5344CB8AC3E}">
        <p14:creationId xmlns:p14="http://schemas.microsoft.com/office/powerpoint/2010/main" val="179030867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131B643-DCAC-4BBD-AF90-C7655F834F18}" type="datetimeFigureOut">
              <a:rPr lang="cs-CZ" smtClean="0"/>
              <a:t>23.2.2013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F90379-A3BA-4002-B412-E2F958C06B49}" type="slidenum">
              <a:rPr lang="cs-CZ" smtClean="0"/>
              <a:t>‹#›</a:t>
            </a:fld>
            <a:endParaRPr lang="cs-CZ"/>
          </a:p>
        </p:txBody>
      </p:sp>
    </p:spTree>
    <p:extLst>
      <p:ext uri="{BB962C8B-B14F-4D97-AF65-F5344CB8AC3E}">
        <p14:creationId xmlns:p14="http://schemas.microsoft.com/office/powerpoint/2010/main" val="177481393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131B643-DCAC-4BBD-AF90-C7655F834F18}" type="datetimeFigureOut">
              <a:rPr lang="cs-CZ" smtClean="0"/>
              <a:t>23.2.2013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7F90379-A3BA-4002-B412-E2F958C06B49}" type="slidenum">
              <a:rPr lang="cs-CZ" smtClean="0"/>
              <a:t>‹#›</a:t>
            </a:fld>
            <a:endParaRPr lang="cs-CZ"/>
          </a:p>
        </p:txBody>
      </p:sp>
    </p:spTree>
    <p:extLst>
      <p:ext uri="{BB962C8B-B14F-4D97-AF65-F5344CB8AC3E}">
        <p14:creationId xmlns:p14="http://schemas.microsoft.com/office/powerpoint/2010/main" val="417189568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131B643-DCAC-4BBD-AF90-C7655F834F18}" type="datetimeFigureOut">
              <a:rPr lang="cs-CZ" smtClean="0"/>
              <a:t>23.2.2013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7F90379-A3BA-4002-B412-E2F958C06B49}" type="slidenum">
              <a:rPr lang="cs-CZ" smtClean="0"/>
              <a:t>‹#›</a:t>
            </a:fld>
            <a:endParaRPr lang="cs-CZ"/>
          </a:p>
        </p:txBody>
      </p:sp>
    </p:spTree>
    <p:extLst>
      <p:ext uri="{BB962C8B-B14F-4D97-AF65-F5344CB8AC3E}">
        <p14:creationId xmlns:p14="http://schemas.microsoft.com/office/powerpoint/2010/main" val="101723776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131B643-DCAC-4BBD-AF90-C7655F834F18}" type="datetimeFigureOut">
              <a:rPr lang="cs-CZ" smtClean="0"/>
              <a:t>23.2.2013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7F90379-A3BA-4002-B412-E2F958C06B49}" type="slidenum">
              <a:rPr lang="cs-CZ" smtClean="0"/>
              <a:t>‹#›</a:t>
            </a:fld>
            <a:endParaRPr lang="cs-CZ"/>
          </a:p>
        </p:txBody>
      </p:sp>
    </p:spTree>
    <p:extLst>
      <p:ext uri="{BB962C8B-B14F-4D97-AF65-F5344CB8AC3E}">
        <p14:creationId xmlns:p14="http://schemas.microsoft.com/office/powerpoint/2010/main" val="314104452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131B643-DCAC-4BBD-AF90-C7655F834F18}" type="datetimeFigureOut">
              <a:rPr lang="cs-CZ" smtClean="0"/>
              <a:t>23.2.2013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7F90379-A3BA-4002-B412-E2F958C06B49}" type="slidenum">
              <a:rPr lang="cs-CZ" smtClean="0"/>
              <a:t>‹#›</a:t>
            </a:fld>
            <a:endParaRPr lang="cs-CZ"/>
          </a:p>
        </p:txBody>
      </p:sp>
    </p:spTree>
    <p:extLst>
      <p:ext uri="{BB962C8B-B14F-4D97-AF65-F5344CB8AC3E}">
        <p14:creationId xmlns:p14="http://schemas.microsoft.com/office/powerpoint/2010/main" val="4119222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131B643-DCAC-4BBD-AF90-C7655F834F18}" type="datetimeFigureOut">
              <a:rPr lang="cs-CZ" smtClean="0"/>
              <a:t>23.2.2013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7F90379-A3BA-4002-B412-E2F958C06B49}" type="slidenum">
              <a:rPr lang="cs-CZ" smtClean="0"/>
              <a:t>‹#›</a:t>
            </a:fld>
            <a:endParaRPr lang="cs-CZ"/>
          </a:p>
        </p:txBody>
      </p:sp>
    </p:spTree>
    <p:extLst>
      <p:ext uri="{BB962C8B-B14F-4D97-AF65-F5344CB8AC3E}">
        <p14:creationId xmlns:p14="http://schemas.microsoft.com/office/powerpoint/2010/main" val="213172716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131B643-DCAC-4BBD-AF90-C7655F834F18}" type="datetimeFigureOut">
              <a:rPr lang="cs-CZ" smtClean="0"/>
              <a:t>23.2.2013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7F90379-A3BA-4002-B412-E2F958C06B49}" type="slidenum">
              <a:rPr lang="cs-CZ" smtClean="0"/>
              <a:t>‹#›</a:t>
            </a:fld>
            <a:endParaRPr lang="cs-CZ"/>
          </a:p>
        </p:txBody>
      </p:sp>
    </p:spTree>
    <p:extLst>
      <p:ext uri="{BB962C8B-B14F-4D97-AF65-F5344CB8AC3E}">
        <p14:creationId xmlns:p14="http://schemas.microsoft.com/office/powerpoint/2010/main" val="409001380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131B643-DCAC-4BBD-AF90-C7655F834F18}" type="datetimeFigureOut">
              <a:rPr lang="cs-CZ" smtClean="0"/>
              <a:t>23.2.2013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F90379-A3BA-4002-B412-E2F958C06B49}" type="slidenum">
              <a:rPr lang="cs-CZ" smtClean="0"/>
              <a:t>‹#›</a:t>
            </a:fld>
            <a:endParaRPr lang="cs-CZ"/>
          </a:p>
        </p:txBody>
      </p:sp>
    </p:spTree>
    <p:extLst>
      <p:ext uri="{BB962C8B-B14F-4D97-AF65-F5344CB8AC3E}">
        <p14:creationId xmlns:p14="http://schemas.microsoft.com/office/powerpoint/2010/main" val="328764267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131B643-DCAC-4BBD-AF90-C7655F834F18}" type="datetimeFigureOut">
              <a:rPr lang="cs-CZ" smtClean="0"/>
              <a:t>23.2.2013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7F90379-A3BA-4002-B412-E2F958C06B49}" type="slidenum">
              <a:rPr lang="cs-CZ" smtClean="0"/>
              <a:t>‹#›</a:t>
            </a:fld>
            <a:endParaRPr lang="cs-CZ"/>
          </a:p>
        </p:txBody>
      </p:sp>
    </p:spTree>
    <p:extLst>
      <p:ext uri="{BB962C8B-B14F-4D97-AF65-F5344CB8AC3E}">
        <p14:creationId xmlns:p14="http://schemas.microsoft.com/office/powerpoint/2010/main" val="308412864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31B643-DCAC-4BBD-AF90-C7655F834F18}" type="datetimeFigureOut">
              <a:rPr lang="cs-CZ" smtClean="0"/>
              <a:t>23.2.2013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F90379-A3BA-4002-B412-E2F958C06B49}" type="slidenum">
              <a:rPr lang="cs-CZ" smtClean="0"/>
              <a:t>‹#›</a:t>
            </a:fld>
            <a:endParaRPr lang="cs-CZ"/>
          </a:p>
        </p:txBody>
      </p:sp>
    </p:spTree>
    <p:extLst>
      <p:ext uri="{BB962C8B-B14F-4D97-AF65-F5344CB8AC3E}">
        <p14:creationId xmlns:p14="http://schemas.microsoft.com/office/powerpoint/2010/main" val="2575369309"/>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7.xml"/><Relationship Id="rId5" Type="http://schemas.openxmlformats.org/officeDocument/2006/relationships/image" Target="../media/image14.jpe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6.png"/><Relationship Id="rId7" Type="http://schemas.openxmlformats.org/officeDocument/2006/relationships/hyperlink" Target="//upload.wikimedia.org/wikipedia/commons/2/28/Illustration_Daphne_mezereum0.jpg" TargetMode="External"/><Relationship Id="rId2" Type="http://schemas.openxmlformats.org/officeDocument/2006/relationships/image" Target="../media/image15.jpeg"/><Relationship Id="rId1" Type="http://schemas.openxmlformats.org/officeDocument/2006/relationships/slideLayout" Target="../slideLayouts/slideLayout7.xml"/><Relationship Id="rId6" Type="http://schemas.microsoft.com/office/2007/relationships/hdphoto" Target="../media/hdphoto3.wdp"/><Relationship Id="rId5" Type="http://schemas.openxmlformats.org/officeDocument/2006/relationships/image" Target="../media/image17.png"/><Relationship Id="rId10" Type="http://schemas.openxmlformats.org/officeDocument/2006/relationships/image" Target="../media/image20.png"/><Relationship Id="rId4" Type="http://schemas.microsoft.com/office/2007/relationships/hdphoto" Target="../media/hdphoto2.wdp"/><Relationship Id="rId9"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w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4.jpeg"/><Relationship Id="rId4" Type="http://schemas.microsoft.com/office/2007/relationships/hdphoto" Target="../media/hdphoto4.wdp"/></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wmf"/><Relationship Id="rId2" Type="http://schemas.openxmlformats.org/officeDocument/2006/relationships/image" Target="../media/image28.wmf"/><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w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1.wm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3.wm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pavelka.ledec-nad-sazavou.cz/files/lycene-strevice/foto_04.jpg" TargetMode="External"/><Relationship Id="rId2" Type="http://schemas.openxmlformats.org/officeDocument/2006/relationships/hyperlink" Target="http://www.luta.cz/assets/photos/fullsize/_lyko_0.jpg" TargetMode="External"/><Relationship Id="rId1" Type="http://schemas.openxmlformats.org/officeDocument/2006/relationships/slideLayout" Target="../slideLayouts/slideLayout7.xml"/><Relationship Id="rId6" Type="http://schemas.openxmlformats.org/officeDocument/2006/relationships/hyperlink" Target="http://www.severnicechy.info/galerie/obrazky/image.php?img=90162&amp;x=800&amp;y=601" TargetMode="External"/><Relationship Id="rId5" Type="http://schemas.openxmlformats.org/officeDocument/2006/relationships/hyperlink" Target="http://upload.wikimedia.org/wikipedia/commons/thumb/2/28/Illustration_Daphne_mezereum0.jpg/78px-Illustration_Daphne_mezereum0.jpg" TargetMode="External"/><Relationship Id="rId4" Type="http://schemas.openxmlformats.org/officeDocument/2006/relationships/hyperlink" Target="http://upload.wikimedia.org/wikipedia/commons/thumb/1/1f/Artemisia_absinthium_-_K%C3%B6hler%E2%80%93s_Medizinal-Pflanzen-164.jpg/270px-Artemisia_absinthium_-_K%C3%B6hler%E2%80%93s_Medizinal-Pflanzen-164.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96414" y="4869160"/>
            <a:ext cx="6096000" cy="1495425"/>
          </a:xfrm>
          <a:prstGeom prst="rect">
            <a:avLst/>
          </a:prstGeom>
          <a:noFill/>
          <a:ln>
            <a:noFill/>
          </a:ln>
          <a:effectLst/>
        </p:spPr>
      </p:pic>
      <p:graphicFrame>
        <p:nvGraphicFramePr>
          <p:cNvPr id="8" name="Tabulka 7"/>
          <p:cNvGraphicFramePr>
            <a:graphicFrameLocks noGrp="1"/>
          </p:cNvGraphicFramePr>
          <p:nvPr>
            <p:extLst>
              <p:ext uri="{D42A27DB-BD31-4B8C-83A1-F6EECF244321}">
                <p14:modId xmlns:p14="http://schemas.microsoft.com/office/powerpoint/2010/main" val="1825789461"/>
              </p:ext>
            </p:extLst>
          </p:nvPr>
        </p:nvGraphicFramePr>
        <p:xfrm>
          <a:off x="1524000" y="1397000"/>
          <a:ext cx="6720408" cy="3321210"/>
        </p:xfrm>
        <a:graphic>
          <a:graphicData uri="http://schemas.openxmlformats.org/drawingml/2006/table">
            <a:tbl>
              <a:tblPr firstRow="1" bandRow="1">
                <a:tableStyleId>{2D5ABB26-0587-4C30-8999-92F81FD0307C}</a:tableStyleId>
              </a:tblPr>
              <a:tblGrid>
                <a:gridCol w="1637024"/>
                <a:gridCol w="5083384"/>
              </a:tblGrid>
              <a:tr h="426498">
                <a:tc>
                  <a:txBody>
                    <a:bodyPr/>
                    <a:lstStyle/>
                    <a:p>
                      <a:r>
                        <a:rPr lang="cs-CZ" sz="1200" dirty="0" smtClean="0"/>
                        <a:t>Název školy:</a:t>
                      </a:r>
                      <a:endParaRPr lang="cs-CZ" sz="1200" dirty="0"/>
                    </a:p>
                  </a:txBody>
                  <a:tcPr anchor="ctr"/>
                </a:tc>
                <a:tc>
                  <a:txBody>
                    <a:bodyPr/>
                    <a:lstStyle/>
                    <a:p>
                      <a:pPr algn="l"/>
                      <a:r>
                        <a:rPr lang="cs-CZ" sz="1800" b="1" kern="1200" dirty="0" smtClean="0"/>
                        <a:t>ZÁKLADNÍ ŠKOLA SADSKÁ</a:t>
                      </a:r>
                      <a:endParaRPr lang="cs-CZ" sz="1800" b="1" kern="1200" dirty="0">
                        <a:solidFill>
                          <a:schemeClr val="dk1"/>
                        </a:solidFill>
                        <a:latin typeface="+mn-lt"/>
                        <a:ea typeface="+mn-ea"/>
                        <a:cs typeface="+mn-cs"/>
                      </a:endParaRPr>
                    </a:p>
                  </a:txBody>
                  <a:tcPr anchor="ctr"/>
                </a:tc>
              </a:tr>
              <a:tr h="426498">
                <a:tc>
                  <a:txBody>
                    <a:bodyPr/>
                    <a:lstStyle/>
                    <a:p>
                      <a:pPr marL="0" algn="l" defTabSz="914400" rtl="0" eaLnBrk="1" latinLnBrk="0" hangingPunct="1"/>
                      <a:r>
                        <a:rPr lang="cs-CZ" sz="1200" kern="1200" dirty="0" smtClean="0"/>
                        <a:t>Autor:</a:t>
                      </a:r>
                      <a:endParaRPr lang="cs-CZ" sz="1200" b="1" kern="1200" dirty="0">
                        <a:solidFill>
                          <a:schemeClr val="dk1"/>
                        </a:solidFill>
                        <a:latin typeface="+mn-lt"/>
                        <a:ea typeface="+mn-ea"/>
                        <a:cs typeface="+mn-cs"/>
                      </a:endParaRPr>
                    </a:p>
                  </a:txBody>
                  <a:tcPr anchor="ctr"/>
                </a:tc>
                <a:tc>
                  <a:txBody>
                    <a:bodyPr/>
                    <a:lstStyle/>
                    <a:p>
                      <a:pPr algn="l"/>
                      <a:r>
                        <a:rPr lang="cs-CZ" dirty="0" smtClean="0"/>
                        <a:t>Bc. Naďa Prejzová</a:t>
                      </a:r>
                      <a:endParaRPr lang="cs-CZ" dirty="0"/>
                    </a:p>
                  </a:txBody>
                  <a:tcPr anchor="ctr"/>
                </a:tc>
              </a:tr>
              <a:tr h="426498">
                <a:tc>
                  <a:txBody>
                    <a:bodyPr/>
                    <a:lstStyle/>
                    <a:p>
                      <a:r>
                        <a:rPr lang="cs-CZ" sz="1200" kern="1200" dirty="0" smtClean="0"/>
                        <a:t>Název DUM:</a:t>
                      </a:r>
                      <a:endParaRPr lang="cs-CZ" sz="1200" b="1" kern="1200" dirty="0">
                        <a:solidFill>
                          <a:schemeClr val="dk1"/>
                        </a:solidFill>
                        <a:latin typeface="+mn-lt"/>
                        <a:ea typeface="+mn-ea"/>
                        <a:cs typeface="+mn-cs"/>
                      </a:endParaRPr>
                    </a:p>
                  </a:txBody>
                  <a:tcPr anchor="ctr"/>
                </a:tc>
                <a:tc>
                  <a:txBody>
                    <a:bodyPr/>
                    <a:lstStyle/>
                    <a:p>
                      <a:pPr algn="l"/>
                      <a:r>
                        <a:rPr lang="cs-CZ" dirty="0" smtClean="0"/>
                        <a:t>VY_32_Inovace_4.1.9  Vyjmenovaná slova po L</a:t>
                      </a:r>
                      <a:endParaRPr lang="cs-CZ" dirty="0"/>
                    </a:p>
                  </a:txBody>
                  <a:tcPr anchor="ctr"/>
                </a:tc>
              </a:tr>
              <a:tr h="426498">
                <a:tc>
                  <a:txBody>
                    <a:bodyPr/>
                    <a:lstStyle/>
                    <a:p>
                      <a:r>
                        <a:rPr lang="cs-CZ" sz="1200" b="0" kern="1200" dirty="0" smtClean="0">
                          <a:solidFill>
                            <a:schemeClr val="dk1"/>
                          </a:solidFill>
                          <a:latin typeface="+mn-lt"/>
                          <a:ea typeface="+mn-ea"/>
                          <a:cs typeface="+mn-cs"/>
                        </a:rPr>
                        <a:t>Název sady:</a:t>
                      </a:r>
                      <a:endParaRPr lang="cs-CZ" sz="1200" b="0" kern="1200" dirty="0">
                        <a:solidFill>
                          <a:schemeClr val="dk1"/>
                        </a:solidFill>
                        <a:latin typeface="+mn-lt"/>
                        <a:ea typeface="+mn-ea"/>
                        <a:cs typeface="+mn-cs"/>
                      </a:endParaRPr>
                    </a:p>
                  </a:txBody>
                  <a:tcPr anchor="ctr"/>
                </a:tc>
                <a:tc>
                  <a:txBody>
                    <a:bodyPr/>
                    <a:lstStyle/>
                    <a:p>
                      <a:pPr algn="l"/>
                      <a:r>
                        <a:rPr lang="cs-CZ" dirty="0" smtClean="0"/>
                        <a:t>Český jazyk a literatura 3. ročník</a:t>
                      </a:r>
                      <a:endParaRPr lang="cs-CZ" dirty="0"/>
                    </a:p>
                  </a:txBody>
                  <a:tcPr anchor="ctr"/>
                </a:tc>
              </a:tr>
              <a:tr h="426498">
                <a:tc>
                  <a:txBody>
                    <a:bodyPr/>
                    <a:lstStyle/>
                    <a:p>
                      <a:r>
                        <a:rPr lang="cs-CZ" sz="1200" kern="1200" dirty="0" smtClean="0"/>
                        <a:t>Číslo projektu:</a:t>
                      </a:r>
                      <a:endParaRPr lang="cs-CZ" sz="1200" b="1" kern="1200" dirty="0">
                        <a:solidFill>
                          <a:schemeClr val="dk1"/>
                        </a:solidFill>
                        <a:latin typeface="+mn-lt"/>
                        <a:ea typeface="+mn-ea"/>
                        <a:cs typeface="+mn-cs"/>
                      </a:endParaRPr>
                    </a:p>
                  </a:txBody>
                  <a:tcPr anchor="ctr"/>
                </a:tc>
                <a:tc>
                  <a:txBody>
                    <a:bodyPr/>
                    <a:lstStyle/>
                    <a:p>
                      <a:pPr algn="l"/>
                      <a:r>
                        <a:rPr lang="cs-CZ" sz="1600" dirty="0" smtClean="0">
                          <a:effectLst/>
                        </a:rPr>
                        <a:t>CZ.1.07/1.4.00/21.3577</a:t>
                      </a:r>
                      <a:endParaRPr lang="cs-CZ" sz="1600" dirty="0"/>
                    </a:p>
                  </a:txBody>
                  <a:tcPr anchor="ctr"/>
                </a:tc>
              </a:tr>
              <a:tr h="1051639">
                <a:tc>
                  <a:txBody>
                    <a:bodyPr/>
                    <a:lstStyle/>
                    <a:p>
                      <a:r>
                        <a:rPr lang="cs-CZ" sz="1200" kern="1200" dirty="0" smtClean="0"/>
                        <a:t>Anotace:</a:t>
                      </a:r>
                      <a:endParaRPr lang="cs-CZ" sz="1200" b="1" kern="1200" dirty="0">
                        <a:solidFill>
                          <a:schemeClr val="dk1"/>
                        </a:solidFill>
                        <a:latin typeface="+mn-lt"/>
                        <a:ea typeface="+mn-ea"/>
                        <a:cs typeface="+mn-cs"/>
                      </a:endParaRPr>
                    </a:p>
                  </a:txBody>
                  <a:tcPr anchor="ctr"/>
                </a:tc>
                <a:tc>
                  <a:txBody>
                    <a:bodyPr/>
                    <a:lstStyle/>
                    <a:p>
                      <a:pPr algn="just"/>
                      <a:r>
                        <a:rPr lang="cs-CZ" dirty="0" smtClean="0"/>
                        <a:t>Materiál je určen k seznámení</a:t>
                      </a:r>
                      <a:r>
                        <a:rPr lang="cs-CZ" baseline="0" dirty="0" smtClean="0"/>
                        <a:t> s vyjmenovanými slovy po L a slovy příbuznými. Prezentace byla vytvořena pro práci s interaktivní tabulí nebo dataprojektorem a obsahuje animaci.</a:t>
                      </a:r>
                      <a:endParaRPr lang="cs-CZ" dirty="0" smtClean="0"/>
                    </a:p>
                  </a:txBody>
                  <a:tcPr anchor="ctr"/>
                </a:tc>
              </a:tr>
            </a:tbl>
          </a:graphicData>
        </a:graphic>
      </p:graphicFrame>
      <p:pic>
        <p:nvPicPr>
          <p:cNvPr id="9" name="Obrázek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70610" y="764704"/>
            <a:ext cx="1043608" cy="1440327"/>
          </a:xfrm>
          <a:prstGeom prst="rect">
            <a:avLst/>
          </a:prstGeom>
          <a:blipFill>
            <a:blip r:embed="rId4"/>
            <a:tile tx="0" ty="0" sx="100000" sy="100000" flip="none" algn="tl"/>
          </a:blipFill>
        </p:spPr>
      </p:pic>
    </p:spTree>
    <p:extLst>
      <p:ext uri="{BB962C8B-B14F-4D97-AF65-F5344CB8AC3E}">
        <p14:creationId xmlns:p14="http://schemas.microsoft.com/office/powerpoint/2010/main" val="21133074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ln/>
        </p:spPr>
        <p:style>
          <a:lnRef idx="3">
            <a:schemeClr val="lt1"/>
          </a:lnRef>
          <a:fillRef idx="1">
            <a:schemeClr val="accent2"/>
          </a:fillRef>
          <a:effectRef idx="1">
            <a:schemeClr val="accent2"/>
          </a:effectRef>
          <a:fontRef idx="minor">
            <a:schemeClr val="lt1"/>
          </a:fontRef>
        </p:style>
        <p:txBody>
          <a:bodyPr/>
          <a:lstStyle/>
          <a:p>
            <a:r>
              <a:rPr lang="cs-CZ" dirty="0" smtClean="0"/>
              <a:t>VYJMENOVANÁ SLOVA</a:t>
            </a:r>
            <a:endParaRPr lang="cs-CZ" dirty="0"/>
          </a:p>
        </p:txBody>
      </p:sp>
      <p:sp>
        <p:nvSpPr>
          <p:cNvPr id="5" name="Zástupný symbol pro obsah 4"/>
          <p:cNvSpPr>
            <a:spLocks noGrp="1"/>
          </p:cNvSpPr>
          <p:nvPr>
            <p:ph sz="half" idx="1"/>
          </p:nvPr>
        </p:nvSpPr>
        <p:spPr>
          <a:xfrm>
            <a:off x="457200" y="1628800"/>
            <a:ext cx="4186808" cy="4752528"/>
          </a:xfrm>
          <a:ln/>
        </p:spPr>
        <p:style>
          <a:lnRef idx="1">
            <a:schemeClr val="accent6"/>
          </a:lnRef>
          <a:fillRef idx="2">
            <a:schemeClr val="accent6"/>
          </a:fillRef>
          <a:effectRef idx="1">
            <a:schemeClr val="accent6"/>
          </a:effectRef>
          <a:fontRef idx="minor">
            <a:schemeClr val="dk1"/>
          </a:fontRef>
        </p:style>
        <p:txBody>
          <a:bodyPr>
            <a:normAutofit lnSpcReduction="10000"/>
          </a:bodyPr>
          <a:lstStyle/>
          <a:p>
            <a:pPr marL="0" indent="0">
              <a:buNone/>
            </a:pPr>
            <a:r>
              <a:rPr lang="cs-CZ" b="1" u="sng" dirty="0" err="1" smtClean="0"/>
              <a:t>B</a:t>
            </a:r>
            <a:r>
              <a:rPr lang="cs-CZ" dirty="0" err="1" smtClean="0"/>
              <a:t>e</a:t>
            </a:r>
            <a:r>
              <a:rPr lang="cs-CZ" dirty="0" smtClean="0"/>
              <a:t>, </a:t>
            </a:r>
            <a:r>
              <a:rPr lang="cs-CZ" b="1" u="sng" dirty="0" err="1" smtClean="0"/>
              <a:t>f</a:t>
            </a:r>
            <a:r>
              <a:rPr lang="cs-CZ" dirty="0" err="1" smtClean="0"/>
              <a:t>e</a:t>
            </a:r>
            <a:r>
              <a:rPr lang="cs-CZ" dirty="0" smtClean="0"/>
              <a:t>, </a:t>
            </a:r>
            <a:r>
              <a:rPr lang="cs-CZ" b="1" u="sng" dirty="0" err="1" smtClean="0"/>
              <a:t>l</a:t>
            </a:r>
            <a:r>
              <a:rPr lang="cs-CZ" dirty="0" err="1" smtClean="0"/>
              <a:t>e</a:t>
            </a:r>
            <a:r>
              <a:rPr lang="cs-CZ" dirty="0" smtClean="0"/>
              <a:t>, </a:t>
            </a:r>
            <a:r>
              <a:rPr lang="cs-CZ" b="1" u="sng" dirty="0" err="1" smtClean="0"/>
              <a:t>m</a:t>
            </a:r>
            <a:r>
              <a:rPr lang="cs-CZ" dirty="0" err="1" smtClean="0"/>
              <a:t>e</a:t>
            </a:r>
            <a:r>
              <a:rPr lang="cs-CZ" dirty="0" smtClean="0"/>
              <a:t>, </a:t>
            </a:r>
            <a:r>
              <a:rPr lang="cs-CZ" b="1" u="sng" dirty="0" smtClean="0"/>
              <a:t>p</a:t>
            </a:r>
            <a:r>
              <a:rPr lang="cs-CZ" dirty="0" smtClean="0"/>
              <a:t>es </a:t>
            </a:r>
            <a:r>
              <a:rPr lang="cs-CZ" b="1" u="sng" dirty="0" smtClean="0"/>
              <a:t>s</a:t>
            </a:r>
            <a:r>
              <a:rPr lang="cs-CZ" dirty="0" smtClean="0"/>
              <a:t>e </a:t>
            </a:r>
            <a:r>
              <a:rPr lang="cs-CZ" b="1" u="sng" dirty="0" smtClean="0"/>
              <a:t>v</a:t>
            </a:r>
            <a:r>
              <a:rPr lang="cs-CZ" dirty="0" smtClean="0"/>
              <a:t>e</a:t>
            </a:r>
            <a:r>
              <a:rPr lang="cs-CZ" b="1" u="sng" dirty="0" smtClean="0"/>
              <a:t>z</a:t>
            </a:r>
            <a:r>
              <a:rPr lang="cs-CZ" dirty="0" smtClean="0"/>
              <a:t>e</a:t>
            </a:r>
          </a:p>
          <a:p>
            <a:pPr marL="0" indent="0">
              <a:buNone/>
            </a:pPr>
            <a:r>
              <a:rPr lang="cs-CZ" dirty="0" smtClean="0"/>
              <a:t>do slovíček </a:t>
            </a:r>
            <a:r>
              <a:rPr lang="cs-CZ" dirty="0" err="1" smtClean="0"/>
              <a:t>i,y</a:t>
            </a:r>
            <a:r>
              <a:rPr lang="cs-CZ" dirty="0" smtClean="0"/>
              <a:t> si vleze.</a:t>
            </a:r>
          </a:p>
          <a:p>
            <a:pPr marL="0" indent="0">
              <a:buNone/>
            </a:pPr>
            <a:r>
              <a:rPr lang="cs-CZ" dirty="0" smtClean="0"/>
              <a:t>Někdy měkké, někdy tvrdé,</a:t>
            </a:r>
          </a:p>
          <a:p>
            <a:pPr marL="0" indent="0">
              <a:buNone/>
            </a:pPr>
            <a:r>
              <a:rPr lang="cs-CZ" dirty="0" smtClean="0"/>
              <a:t>jak to poznat mám?</a:t>
            </a:r>
          </a:p>
          <a:p>
            <a:pPr marL="0" indent="0">
              <a:buNone/>
            </a:pPr>
            <a:r>
              <a:rPr lang="cs-CZ" dirty="0" smtClean="0"/>
              <a:t>Já jsem ještě malý žáček,</a:t>
            </a:r>
          </a:p>
          <a:p>
            <a:pPr marL="0" indent="0">
              <a:buNone/>
            </a:pPr>
            <a:r>
              <a:rPr lang="cs-CZ" dirty="0" smtClean="0"/>
              <a:t>v tom se nevyznám!</a:t>
            </a:r>
          </a:p>
          <a:p>
            <a:pPr marL="0" indent="0">
              <a:buNone/>
            </a:pPr>
            <a:r>
              <a:rPr lang="cs-CZ" dirty="0" smtClean="0"/>
              <a:t>Budu se učit zas a znova</a:t>
            </a:r>
          </a:p>
          <a:p>
            <a:pPr marL="0" indent="0">
              <a:buNone/>
            </a:pPr>
            <a:r>
              <a:rPr lang="cs-CZ" dirty="0" smtClean="0"/>
              <a:t>tahle vyjmenovaná slova.</a:t>
            </a:r>
          </a:p>
          <a:p>
            <a:pPr marL="0" indent="0">
              <a:buNone/>
            </a:pPr>
            <a:r>
              <a:rPr lang="cs-CZ" dirty="0" err="1"/>
              <a:t>Be</a:t>
            </a:r>
            <a:r>
              <a:rPr lang="cs-CZ" dirty="0"/>
              <a:t>, </a:t>
            </a:r>
            <a:r>
              <a:rPr lang="cs-CZ" dirty="0" err="1"/>
              <a:t>fe</a:t>
            </a:r>
            <a:r>
              <a:rPr lang="cs-CZ" dirty="0"/>
              <a:t>, </a:t>
            </a:r>
            <a:r>
              <a:rPr lang="cs-CZ" dirty="0" err="1"/>
              <a:t>le</a:t>
            </a:r>
            <a:r>
              <a:rPr lang="cs-CZ" dirty="0"/>
              <a:t>, </a:t>
            </a:r>
            <a:r>
              <a:rPr lang="cs-CZ" dirty="0" err="1"/>
              <a:t>me</a:t>
            </a:r>
            <a:r>
              <a:rPr lang="cs-CZ" dirty="0"/>
              <a:t>, pes se </a:t>
            </a:r>
            <a:r>
              <a:rPr lang="cs-CZ" dirty="0" smtClean="0"/>
              <a:t>veze,</a:t>
            </a:r>
            <a:endParaRPr lang="cs-CZ" dirty="0"/>
          </a:p>
          <a:p>
            <a:pPr marL="0" indent="0">
              <a:buNone/>
            </a:pPr>
            <a:r>
              <a:rPr lang="cs-CZ" dirty="0" smtClean="0"/>
              <a:t>ta čeština nemá meze!</a:t>
            </a:r>
          </a:p>
          <a:p>
            <a:pPr marL="0" indent="0">
              <a:buNone/>
            </a:pPr>
            <a:endParaRPr lang="cs-CZ" dirty="0"/>
          </a:p>
        </p:txBody>
      </p:sp>
      <p:sp>
        <p:nvSpPr>
          <p:cNvPr id="6" name="Zástupný symbol pro obsah 5"/>
          <p:cNvSpPr>
            <a:spLocks noGrp="1"/>
          </p:cNvSpPr>
          <p:nvPr>
            <p:ph sz="half" idx="2"/>
          </p:nvPr>
        </p:nvSpPr>
        <p:spPr>
          <a:xfrm>
            <a:off x="5508104" y="1700808"/>
            <a:ext cx="2952328" cy="4608512"/>
          </a:xfrm>
          <a:ln/>
        </p:spPr>
        <p:style>
          <a:lnRef idx="1">
            <a:schemeClr val="accent6"/>
          </a:lnRef>
          <a:fillRef idx="2">
            <a:schemeClr val="accent6"/>
          </a:fillRef>
          <a:effectRef idx="1">
            <a:schemeClr val="accent6"/>
          </a:effectRef>
          <a:fontRef idx="minor">
            <a:schemeClr val="dk1"/>
          </a:fontRef>
        </p:style>
        <p:txBody>
          <a:bodyPr>
            <a:normAutofit lnSpcReduction="10000"/>
          </a:bodyPr>
          <a:lstStyle/>
          <a:p>
            <a:pPr marL="0" indent="0">
              <a:buNone/>
            </a:pPr>
            <a:r>
              <a:rPr lang="cs-CZ" dirty="0" smtClean="0"/>
              <a:t>    </a:t>
            </a:r>
          </a:p>
          <a:p>
            <a:pPr marL="0" indent="0">
              <a:buNone/>
            </a:pPr>
            <a:r>
              <a:rPr lang="cs-CZ" sz="7200" b="1" dirty="0">
                <a:solidFill>
                  <a:schemeClr val="accent2">
                    <a:lumMod val="75000"/>
                  </a:schemeClr>
                </a:solidFill>
              </a:rPr>
              <a:t> </a:t>
            </a:r>
            <a:r>
              <a:rPr lang="cs-CZ" sz="9600" b="1" dirty="0" smtClean="0">
                <a:solidFill>
                  <a:schemeClr val="accent2">
                    <a:lumMod val="75000"/>
                  </a:schemeClr>
                </a:solidFill>
              </a:rPr>
              <a:t>Y</a:t>
            </a:r>
            <a:r>
              <a:rPr lang="cs-CZ" sz="7200" b="1" dirty="0" smtClean="0">
                <a:solidFill>
                  <a:schemeClr val="accent2">
                    <a:lumMod val="75000"/>
                  </a:schemeClr>
                </a:solidFill>
              </a:rPr>
              <a:t>  	 </a:t>
            </a:r>
            <a:r>
              <a:rPr lang="cs-CZ" sz="9600" b="1" dirty="0" smtClean="0">
                <a:solidFill>
                  <a:schemeClr val="accent2">
                    <a:lumMod val="75000"/>
                  </a:schemeClr>
                </a:solidFill>
              </a:rPr>
              <a:t>I</a:t>
            </a:r>
            <a:endParaRPr lang="cs-CZ" sz="9600" b="1" dirty="0">
              <a:solidFill>
                <a:schemeClr val="accent2">
                  <a:lumMod val="75000"/>
                </a:schemeClr>
              </a:solidFill>
            </a:endParaRPr>
          </a:p>
        </p:txBody>
      </p:sp>
      <p:pic>
        <p:nvPicPr>
          <p:cNvPr id="1026" name="Picture 2" descr="C:\Users\prejzova\AppData\Local\Microsoft\Windows\Temporary Internet Files\Content.IE5\8WMQIZX9\MC900440663[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152" y="3933056"/>
            <a:ext cx="2281230" cy="2232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683035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539552" y="332656"/>
            <a:ext cx="8229600" cy="1224136"/>
          </a:xfrm>
          <a:blipFill>
            <a:blip r:embed="rId2"/>
            <a:tile tx="0" ty="0" sx="100000" sy="100000" flip="none" algn="tl"/>
          </a:blipFill>
          <a:ln w="38100">
            <a:solidFill>
              <a:schemeClr val="accent2"/>
            </a:solidFill>
          </a:ln>
        </p:spPr>
        <p:txBody>
          <a:bodyPr>
            <a:normAutofit/>
          </a:bodyPr>
          <a:lstStyle/>
          <a:p>
            <a:r>
              <a:rPr lang="cs-CZ" sz="6000" dirty="0" smtClean="0"/>
              <a:t>VYJMENOVANÁ SLOVA </a:t>
            </a:r>
            <a:endParaRPr lang="cs-CZ" sz="7200" b="1" dirty="0"/>
          </a:p>
        </p:txBody>
      </p:sp>
      <p:sp>
        <p:nvSpPr>
          <p:cNvPr id="6" name="Zástupný symbol pro obsah 5"/>
          <p:cNvSpPr>
            <a:spLocks noGrp="1"/>
          </p:cNvSpPr>
          <p:nvPr>
            <p:ph idx="1"/>
          </p:nvPr>
        </p:nvSpPr>
        <p:spPr>
          <a:xfrm>
            <a:off x="506328" y="1700808"/>
            <a:ext cx="8314144" cy="5040560"/>
          </a:xfrm>
          <a:blipFill>
            <a:blip r:embed="rId2"/>
            <a:tile tx="0" ty="0" sx="100000" sy="100000" flip="none" algn="tl"/>
          </a:blipFill>
          <a:ln w="57150">
            <a:solidFill>
              <a:schemeClr val="accent2"/>
            </a:solidFill>
          </a:ln>
        </p:spPr>
        <p:txBody>
          <a:bodyPr>
            <a:normAutofit/>
          </a:bodyPr>
          <a:lstStyle/>
          <a:p>
            <a:pPr marL="0" indent="0">
              <a:buNone/>
            </a:pPr>
            <a:r>
              <a:rPr lang="cs-CZ" sz="4800" b="1" dirty="0" smtClean="0"/>
              <a:t>jsou slova, ve kterých píšeme tvrdé </a:t>
            </a:r>
            <a:r>
              <a:rPr lang="cs-CZ" sz="4800" b="1" dirty="0" err="1" smtClean="0"/>
              <a:t>y,ý</a:t>
            </a:r>
            <a:r>
              <a:rPr lang="cs-CZ" sz="4800" b="1" dirty="0" smtClean="0"/>
              <a:t>.</a:t>
            </a:r>
          </a:p>
          <a:p>
            <a:pPr marL="0" indent="0">
              <a:buNone/>
            </a:pPr>
            <a:endParaRPr lang="cs-CZ" sz="800" b="1" dirty="0" smtClean="0"/>
          </a:p>
          <a:p>
            <a:pPr marL="0" indent="0">
              <a:buNone/>
            </a:pPr>
            <a:endParaRPr lang="cs-CZ" sz="800" b="1" dirty="0"/>
          </a:p>
          <a:p>
            <a:pPr marL="0" indent="0">
              <a:buNone/>
            </a:pPr>
            <a:r>
              <a:rPr lang="cs-CZ" sz="4800" b="1" dirty="0" smtClean="0"/>
              <a:t>Vyjmenovaná slova mají hodně kamarádů. Říkáme jim slova PŘÍBUZNÁ. Také v těchto </a:t>
            </a:r>
            <a:r>
              <a:rPr lang="cs-CZ" sz="4800" b="1" dirty="0"/>
              <a:t>slovech píšeme tvrdé </a:t>
            </a:r>
            <a:r>
              <a:rPr lang="cs-CZ" sz="4800" b="1" dirty="0" err="1" smtClean="0"/>
              <a:t>y,ý</a:t>
            </a:r>
            <a:r>
              <a:rPr lang="cs-CZ" sz="4800" b="1" dirty="0" smtClean="0"/>
              <a:t>.</a:t>
            </a:r>
            <a:endParaRPr lang="cs-CZ" sz="4800" b="1" dirty="0"/>
          </a:p>
        </p:txBody>
      </p:sp>
      <p:pic>
        <p:nvPicPr>
          <p:cNvPr id="1026" name="Picture 2" descr="C:\Users\prejzova\AppData\Local\Microsoft\Windows\Temporary Internet Files\Content.IE5\8KG0O2PD\MC900428197[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6" y="2348880"/>
            <a:ext cx="2087724" cy="1318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173864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6" fill="hold" nodeType="clickEffect">
                                  <p:stCondLst>
                                    <p:cond delay="0"/>
                                  </p:stCondLst>
                                  <p:childTnLst>
                                    <p:set>
                                      <p:cBhvr>
                                        <p:cTn id="13" dur="1" fill="hold">
                                          <p:stCondLst>
                                            <p:cond delay="0"/>
                                          </p:stCondLst>
                                        </p:cTn>
                                        <p:tgtEl>
                                          <p:spTgt spid="6">
                                            <p:txEl>
                                              <p:pRg st="3" end="3"/>
                                            </p:txEl>
                                          </p:spTgt>
                                        </p:tgtEl>
                                        <p:attrNameLst>
                                          <p:attrName>style.visibility</p:attrName>
                                        </p:attrNameLst>
                                      </p:cBhvr>
                                      <p:to>
                                        <p:strVal val="visible"/>
                                      </p:to>
                                    </p:set>
                                    <p:anim calcmode="lin" valueType="num">
                                      <p:cBhvr additive="base">
                                        <p:cTn id="14" dur="500" fill="hold"/>
                                        <p:tgtEl>
                                          <p:spTgt spid="6">
                                            <p:txEl>
                                              <p:pRg st="3" end="3"/>
                                            </p:txEl>
                                          </p:spTgt>
                                        </p:tgtEl>
                                        <p:attrNameLst>
                                          <p:attrName>ppt_x</p:attrName>
                                        </p:attrNameLst>
                                      </p:cBhvr>
                                      <p:tavLst>
                                        <p:tav tm="0">
                                          <p:val>
                                            <p:strVal val="1+#ppt_w/2"/>
                                          </p:val>
                                        </p:tav>
                                        <p:tav tm="100000">
                                          <p:val>
                                            <p:strVal val="#ppt_x"/>
                                          </p:val>
                                        </p:tav>
                                      </p:tavLst>
                                    </p:anim>
                                    <p:anim calcmode="lin" valueType="num">
                                      <p:cBhvr additive="base">
                                        <p:cTn id="15"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a:blipFill>
            <a:blip r:embed="rId2"/>
            <a:tile tx="0" ty="0" sx="100000" sy="100000" flip="none" algn="tl"/>
          </a:blipFill>
          <a:ln w="57150">
            <a:solidFill>
              <a:srgbClr val="0070C0"/>
            </a:solidFill>
          </a:ln>
        </p:spPr>
        <p:txBody>
          <a:bodyPr>
            <a:normAutofit fontScale="90000"/>
          </a:bodyPr>
          <a:lstStyle/>
          <a:p>
            <a:r>
              <a:rPr lang="cs-CZ" dirty="0" smtClean="0"/>
              <a:t>VYJMENOVANÁ SLOVA po </a:t>
            </a:r>
            <a:r>
              <a:rPr lang="cs-CZ" sz="6000" b="1" dirty="0" smtClean="0"/>
              <a:t>L</a:t>
            </a:r>
            <a:endParaRPr lang="cs-CZ" sz="6000" b="1" dirty="0"/>
          </a:p>
        </p:txBody>
      </p:sp>
      <p:sp>
        <p:nvSpPr>
          <p:cNvPr id="3" name="Zástupný symbol pro obsah 2"/>
          <p:cNvSpPr>
            <a:spLocks noGrp="1"/>
          </p:cNvSpPr>
          <p:nvPr>
            <p:ph idx="1"/>
          </p:nvPr>
        </p:nvSpPr>
        <p:spPr>
          <a:blipFill>
            <a:blip r:embed="rId2"/>
            <a:tile tx="0" ty="0" sx="100000" sy="100000" flip="none" algn="tl"/>
          </a:blipFill>
          <a:ln w="57150">
            <a:solidFill>
              <a:srgbClr val="0070C0"/>
            </a:solidFill>
          </a:ln>
        </p:spPr>
        <p:txBody>
          <a:bodyPr>
            <a:noAutofit/>
          </a:bodyPr>
          <a:lstStyle/>
          <a:p>
            <a:pPr marL="0" indent="0">
              <a:buNone/>
            </a:pPr>
            <a:r>
              <a:rPr lang="cs-CZ" sz="3600" b="1" dirty="0" smtClean="0">
                <a:solidFill>
                  <a:srgbClr val="FF0000"/>
                </a:solidFill>
              </a:rPr>
              <a:t>SLYŠET – MLÝN – BLÝSKAT SE</a:t>
            </a:r>
          </a:p>
          <a:p>
            <a:pPr marL="0" indent="0">
              <a:buNone/>
            </a:pPr>
            <a:endParaRPr lang="cs-CZ" sz="3600" b="1" dirty="0" smtClean="0"/>
          </a:p>
          <a:p>
            <a:pPr marL="0" indent="0">
              <a:buNone/>
            </a:pPr>
            <a:r>
              <a:rPr lang="cs-CZ" sz="3600" b="1" dirty="0" smtClean="0">
                <a:solidFill>
                  <a:schemeClr val="tx2">
                    <a:lumMod val="75000"/>
                  </a:schemeClr>
                </a:solidFill>
              </a:rPr>
              <a:t>POLYKAT – PLYNOUT – PLÝTVAT - VZLYKAT</a:t>
            </a:r>
          </a:p>
          <a:p>
            <a:pPr marL="0" indent="0">
              <a:buNone/>
            </a:pPr>
            <a:endParaRPr lang="cs-CZ" sz="3600" b="1" dirty="0" smtClean="0"/>
          </a:p>
          <a:p>
            <a:pPr marL="0" indent="0">
              <a:buNone/>
            </a:pPr>
            <a:r>
              <a:rPr lang="cs-CZ" sz="3600" b="1" dirty="0" smtClean="0">
                <a:solidFill>
                  <a:schemeClr val="accent6">
                    <a:lumMod val="75000"/>
                  </a:schemeClr>
                </a:solidFill>
              </a:rPr>
              <a:t>LYSÝ – LÝTKO – LÝKO - LYŽE</a:t>
            </a:r>
          </a:p>
          <a:p>
            <a:pPr marL="0" indent="0">
              <a:buNone/>
            </a:pPr>
            <a:endParaRPr lang="cs-CZ" sz="3600" b="1" dirty="0" smtClean="0"/>
          </a:p>
          <a:p>
            <a:pPr marL="0" indent="0">
              <a:buNone/>
            </a:pPr>
            <a:r>
              <a:rPr lang="cs-CZ" sz="3600" b="1" dirty="0" smtClean="0">
                <a:solidFill>
                  <a:srgbClr val="00B050"/>
                </a:solidFill>
              </a:rPr>
              <a:t>PELYNĚK - PLYŠ</a:t>
            </a:r>
            <a:endParaRPr lang="cs-CZ" sz="3600" b="1" dirty="0">
              <a:solidFill>
                <a:srgbClr val="00B050"/>
              </a:solidFill>
            </a:endParaRPr>
          </a:p>
        </p:txBody>
      </p:sp>
      <p:pic>
        <p:nvPicPr>
          <p:cNvPr id="2050" name="Picture 2" descr="C:\Users\prejzova\AppData\Local\Microsoft\Windows\Temporary Internet Files\Content.IE5\LEK25C6T\MC900440452[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4248" y="3573016"/>
            <a:ext cx="1800200" cy="2188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864297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idx="4294967295"/>
          </p:nvPr>
        </p:nvSpPr>
        <p:spPr>
          <a:xfrm>
            <a:off x="452736" y="274638"/>
            <a:ext cx="8208912" cy="1143000"/>
          </a:xfrm>
          <a:ln w="76200">
            <a:solidFill>
              <a:schemeClr val="accent6">
                <a:lumMod val="75000"/>
              </a:schemeClr>
            </a:solidFill>
          </a:ln>
        </p:spPr>
        <p:txBody>
          <a:bodyPr>
            <a:normAutofit/>
          </a:bodyPr>
          <a:lstStyle/>
          <a:p>
            <a:r>
              <a:rPr lang="cs-CZ" b="1" dirty="0" smtClean="0"/>
              <a:t>SLYŠET – MLÝN – BLÝSKAT SE </a:t>
            </a:r>
            <a:endParaRPr lang="cs-CZ" b="1" dirty="0"/>
          </a:p>
        </p:txBody>
      </p:sp>
      <p:sp>
        <p:nvSpPr>
          <p:cNvPr id="6" name="TextovéPole 5"/>
          <p:cNvSpPr txBox="1"/>
          <p:nvPr/>
        </p:nvSpPr>
        <p:spPr>
          <a:xfrm>
            <a:off x="7308304" y="6669359"/>
            <a:ext cx="648072" cy="2062103"/>
          </a:xfrm>
          <a:prstGeom prst="rect">
            <a:avLst/>
          </a:prstGeom>
          <a:noFill/>
        </p:spPr>
        <p:txBody>
          <a:bodyPr wrap="square" rtlCol="0">
            <a:spAutoFit/>
          </a:bodyPr>
          <a:lstStyle/>
          <a:p>
            <a:endParaRPr lang="cs-CZ" sz="3200" dirty="0"/>
          </a:p>
          <a:p>
            <a:endParaRPr lang="cs-CZ" sz="3200" dirty="0" smtClean="0"/>
          </a:p>
          <a:p>
            <a:endParaRPr lang="cs-CZ" sz="3200" dirty="0"/>
          </a:p>
          <a:p>
            <a:endParaRPr lang="cs-CZ" sz="3200" dirty="0"/>
          </a:p>
        </p:txBody>
      </p:sp>
      <p:sp>
        <p:nvSpPr>
          <p:cNvPr id="3" name="TextovéPole 2"/>
          <p:cNvSpPr txBox="1"/>
          <p:nvPr/>
        </p:nvSpPr>
        <p:spPr>
          <a:xfrm>
            <a:off x="323529" y="1787386"/>
            <a:ext cx="8712968" cy="1938992"/>
          </a:xfrm>
          <a:prstGeom prst="rect">
            <a:avLst/>
          </a:prstGeom>
          <a:noFill/>
        </p:spPr>
        <p:txBody>
          <a:bodyPr wrap="square" rtlCol="0">
            <a:spAutoFit/>
          </a:bodyPr>
          <a:lstStyle/>
          <a:p>
            <a:pPr marL="571500" indent="-571500">
              <a:buFont typeface="Arial" pitchFamily="34" charset="0"/>
              <a:buChar char="•"/>
            </a:pPr>
            <a:r>
              <a:rPr lang="cs-CZ" sz="4000" dirty="0" smtClean="0"/>
              <a:t>neslyší, nedoslýchavý</a:t>
            </a:r>
            <a:r>
              <a:rPr lang="cs-CZ" dirty="0" smtClean="0"/>
              <a:t>, </a:t>
            </a:r>
            <a:r>
              <a:rPr lang="cs-CZ" sz="4000" dirty="0" smtClean="0"/>
              <a:t>neslyšně, slyšení </a:t>
            </a:r>
          </a:p>
          <a:p>
            <a:pPr marL="571500" indent="-571500">
              <a:buFont typeface="Arial" pitchFamily="34" charset="0"/>
              <a:buChar char="•"/>
            </a:pPr>
            <a:r>
              <a:rPr lang="cs-CZ" sz="4000" dirty="0" smtClean="0"/>
              <a:t>mlynář, mlýnice, mlýnské, mlýnek</a:t>
            </a:r>
          </a:p>
          <a:p>
            <a:pPr marL="571500" indent="-571500">
              <a:buFont typeface="Arial" pitchFamily="34" charset="0"/>
              <a:buChar char="•"/>
            </a:pPr>
            <a:r>
              <a:rPr lang="cs-CZ" sz="4000" dirty="0" smtClean="0"/>
              <a:t>zablýsklo, blýskavý, zablýsknutí</a:t>
            </a:r>
            <a:endParaRPr lang="cs-CZ" sz="4000" dirty="0"/>
          </a:p>
        </p:txBody>
      </p:sp>
      <p:pic>
        <p:nvPicPr>
          <p:cNvPr id="1029" name="Picture 5" descr="C:\Users\prejzova\AppData\Local\Microsoft\Windows\Temporary Internet Files\Content.IE5\9S3725G8\MP90040210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8419" y="4388258"/>
            <a:ext cx="2813421" cy="211392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Users\prejzova\AppData\Local\Microsoft\Windows\Temporary Internet Files\Content.IE5\MV0RWANB\MP900406467[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52428" y="4388257"/>
            <a:ext cx="2808312" cy="2113929"/>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C:\Users\prejzova\AppData\Local\Microsoft\Windows\Temporary Internet Files\Content.IE5\5TF55U86\MC900440407[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60740" y="4083372"/>
            <a:ext cx="2743200"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901699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9"/>
                                        </p:tgtEl>
                                        <p:attrNameLst>
                                          <p:attrName>style.visibility</p:attrName>
                                        </p:attrNameLst>
                                      </p:cBhvr>
                                      <p:to>
                                        <p:strVal val="visible"/>
                                      </p:to>
                                    </p:set>
                                    <p:anim calcmode="lin" valueType="num">
                                      <p:cBhvr additive="base">
                                        <p:cTn id="19" dur="500" fill="hold"/>
                                        <p:tgtEl>
                                          <p:spTgt spid="1029"/>
                                        </p:tgtEl>
                                        <p:attrNameLst>
                                          <p:attrName>ppt_x</p:attrName>
                                        </p:attrNameLst>
                                      </p:cBhvr>
                                      <p:tavLst>
                                        <p:tav tm="0">
                                          <p:val>
                                            <p:strVal val="#ppt_x"/>
                                          </p:val>
                                        </p:tav>
                                        <p:tav tm="100000">
                                          <p:val>
                                            <p:strVal val="#ppt_x"/>
                                          </p:val>
                                        </p:tav>
                                      </p:tavLst>
                                    </p:anim>
                                    <p:anim calcmode="lin" valueType="num">
                                      <p:cBhvr additive="base">
                                        <p:cTn id="20" dur="500" fill="hold"/>
                                        <p:tgtEl>
                                          <p:spTgt spid="102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32"/>
                                        </p:tgtEl>
                                        <p:attrNameLst>
                                          <p:attrName>style.visibility</p:attrName>
                                        </p:attrNameLst>
                                      </p:cBhvr>
                                      <p:to>
                                        <p:strVal val="visible"/>
                                      </p:to>
                                    </p:set>
                                    <p:anim calcmode="lin" valueType="num">
                                      <p:cBhvr additive="base">
                                        <p:cTn id="31" dur="500" fill="hold"/>
                                        <p:tgtEl>
                                          <p:spTgt spid="1032"/>
                                        </p:tgtEl>
                                        <p:attrNameLst>
                                          <p:attrName>ppt_x</p:attrName>
                                        </p:attrNameLst>
                                      </p:cBhvr>
                                      <p:tavLst>
                                        <p:tav tm="0">
                                          <p:val>
                                            <p:strVal val="#ppt_x"/>
                                          </p:val>
                                        </p:tav>
                                        <p:tav tm="100000">
                                          <p:val>
                                            <p:strVal val="#ppt_x"/>
                                          </p:val>
                                        </p:tav>
                                      </p:tavLst>
                                    </p:anim>
                                    <p:anim calcmode="lin" valueType="num">
                                      <p:cBhvr additive="base">
                                        <p:cTn id="32" dur="500" fill="hold"/>
                                        <p:tgtEl>
                                          <p:spTgt spid="103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 calcmode="lin" valueType="num">
                                      <p:cBhvr additive="base">
                                        <p:cTn id="3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33"/>
                                        </p:tgtEl>
                                        <p:attrNameLst>
                                          <p:attrName>style.visibility</p:attrName>
                                        </p:attrNameLst>
                                      </p:cBhvr>
                                      <p:to>
                                        <p:strVal val="visible"/>
                                      </p:to>
                                    </p:set>
                                    <p:anim calcmode="lin" valueType="num">
                                      <p:cBhvr additive="base">
                                        <p:cTn id="43" dur="500" fill="hold"/>
                                        <p:tgtEl>
                                          <p:spTgt spid="1033"/>
                                        </p:tgtEl>
                                        <p:attrNameLst>
                                          <p:attrName>ppt_x</p:attrName>
                                        </p:attrNameLst>
                                      </p:cBhvr>
                                      <p:tavLst>
                                        <p:tav tm="0">
                                          <p:val>
                                            <p:strVal val="#ppt_x"/>
                                          </p:val>
                                        </p:tav>
                                        <p:tav tm="100000">
                                          <p:val>
                                            <p:strVal val="#ppt_x"/>
                                          </p:val>
                                        </p:tav>
                                      </p:tavLst>
                                    </p:anim>
                                    <p:anim calcmode="lin" valueType="num">
                                      <p:cBhvr additive="base">
                                        <p:cTn id="44" dur="500" fill="hold"/>
                                        <p:tgtEl>
                                          <p:spTgt spid="10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ástupný symbol pro obsah 6"/>
          <p:cNvSpPr>
            <a:spLocks noGrp="1"/>
          </p:cNvSpPr>
          <p:nvPr>
            <p:ph idx="4294967295"/>
          </p:nvPr>
        </p:nvSpPr>
        <p:spPr>
          <a:xfrm>
            <a:off x="107504" y="260649"/>
            <a:ext cx="8878180" cy="1224951"/>
          </a:xfrm>
          <a:prstGeom prst="rect">
            <a:avLst/>
          </a:prstGeom>
          <a:ln w="76200">
            <a:solidFill>
              <a:schemeClr val="accent6">
                <a:lumMod val="75000"/>
              </a:schemeClr>
            </a:solidFill>
          </a:ln>
        </p:spPr>
        <p:txBody>
          <a:bodyPr wrap="square">
            <a:spAutoFit/>
          </a:bodyPr>
          <a:lstStyle/>
          <a:p>
            <a:pPr marL="0" lvl="0" indent="0">
              <a:spcBef>
                <a:spcPct val="20000"/>
              </a:spcBef>
              <a:buNone/>
            </a:pPr>
            <a:r>
              <a:rPr lang="cs-CZ" sz="4000" b="1" dirty="0" smtClean="0"/>
              <a:t>POLYKAT </a:t>
            </a:r>
            <a:r>
              <a:rPr lang="cs-CZ" sz="4000" b="1" dirty="0"/>
              <a:t>– </a:t>
            </a:r>
            <a:r>
              <a:rPr lang="cs-CZ" sz="4000" b="1" dirty="0" smtClean="0"/>
              <a:t>PLYNOUT </a:t>
            </a:r>
            <a:r>
              <a:rPr lang="cs-CZ" sz="4000" b="1" dirty="0"/>
              <a:t>– </a:t>
            </a:r>
            <a:r>
              <a:rPr lang="cs-CZ" sz="4000" b="1" dirty="0" smtClean="0"/>
              <a:t>PLÝTVAT –VZLYKAT</a:t>
            </a:r>
          </a:p>
          <a:p>
            <a:pPr lvl="0">
              <a:spcBef>
                <a:spcPct val="20000"/>
              </a:spcBef>
            </a:pPr>
            <a:endParaRPr lang="cs-CZ" sz="1000" b="1" dirty="0" smtClean="0"/>
          </a:p>
          <a:p>
            <a:pPr lvl="0">
              <a:spcBef>
                <a:spcPct val="20000"/>
              </a:spcBef>
            </a:pPr>
            <a:endParaRPr lang="cs-CZ" sz="1000" b="1" dirty="0" smtClean="0"/>
          </a:p>
          <a:p>
            <a:pPr lvl="0">
              <a:spcBef>
                <a:spcPct val="20000"/>
              </a:spcBef>
            </a:pPr>
            <a:endParaRPr lang="cs-CZ" sz="800" dirty="0"/>
          </a:p>
        </p:txBody>
      </p:sp>
      <p:sp>
        <p:nvSpPr>
          <p:cNvPr id="5" name="TextovéPole 4"/>
          <p:cNvSpPr txBox="1"/>
          <p:nvPr/>
        </p:nvSpPr>
        <p:spPr>
          <a:xfrm>
            <a:off x="452736" y="5805264"/>
            <a:ext cx="8208912" cy="523220"/>
          </a:xfrm>
          <a:prstGeom prst="rect">
            <a:avLst/>
          </a:prstGeom>
          <a:noFill/>
        </p:spPr>
        <p:txBody>
          <a:bodyPr wrap="square" rtlCol="0">
            <a:spAutoFit/>
          </a:bodyPr>
          <a:lstStyle/>
          <a:p>
            <a:r>
              <a:rPr lang="cs-CZ" sz="2800" dirty="0" smtClean="0"/>
              <a:t>    </a:t>
            </a:r>
            <a:endParaRPr lang="cs-CZ" sz="2800" dirty="0"/>
          </a:p>
        </p:txBody>
      </p:sp>
      <p:sp>
        <p:nvSpPr>
          <p:cNvPr id="8" name="TextovéPole 7"/>
          <p:cNvSpPr txBox="1"/>
          <p:nvPr/>
        </p:nvSpPr>
        <p:spPr>
          <a:xfrm>
            <a:off x="179513" y="1844823"/>
            <a:ext cx="8813872" cy="4893647"/>
          </a:xfrm>
          <a:prstGeom prst="rect">
            <a:avLst/>
          </a:prstGeom>
          <a:noFill/>
        </p:spPr>
        <p:txBody>
          <a:bodyPr wrap="square" rtlCol="0">
            <a:spAutoFit/>
          </a:bodyPr>
          <a:lstStyle/>
          <a:p>
            <a:pPr marL="571500" indent="-571500">
              <a:buFont typeface="Arial" pitchFamily="34" charset="0"/>
              <a:buChar char="•"/>
            </a:pPr>
            <a:r>
              <a:rPr lang="cs-CZ" sz="3600" dirty="0" smtClean="0"/>
              <a:t>polykání, spolykal, zalykat </a:t>
            </a:r>
          </a:p>
          <a:p>
            <a:endParaRPr lang="cs-CZ" sz="2000" dirty="0" smtClean="0"/>
          </a:p>
          <a:p>
            <a:pPr marL="571500" indent="-571500">
              <a:buFont typeface="Arial" pitchFamily="34" charset="0"/>
              <a:buChar char="•"/>
            </a:pPr>
            <a:r>
              <a:rPr lang="cs-CZ" sz="3600" dirty="0" smtClean="0"/>
              <a:t>plyn, plynárna, plynoměr, svítiplyn, rozplývat se, splývat, oplývat, plynule, uplynulý</a:t>
            </a:r>
          </a:p>
          <a:p>
            <a:endParaRPr lang="cs-CZ" sz="2000" dirty="0" smtClean="0"/>
          </a:p>
          <a:p>
            <a:pPr marL="571500" indent="-571500">
              <a:buFont typeface="Arial" pitchFamily="34" charset="0"/>
              <a:buChar char="•"/>
            </a:pPr>
            <a:r>
              <a:rPr lang="cs-CZ" sz="3600" dirty="0" smtClean="0"/>
              <a:t>plýtvání, neplýtvej</a:t>
            </a:r>
          </a:p>
          <a:p>
            <a:endParaRPr lang="cs-CZ" sz="2000" dirty="0" smtClean="0"/>
          </a:p>
          <a:p>
            <a:pPr marL="571500" indent="-571500">
              <a:buFont typeface="Arial" pitchFamily="34" charset="0"/>
              <a:buChar char="•"/>
            </a:pPr>
            <a:r>
              <a:rPr lang="cs-CZ" sz="3600" dirty="0" smtClean="0"/>
              <a:t>vzlykání, vzlykot, vzlyk, rozvzlykal se </a:t>
            </a:r>
          </a:p>
          <a:p>
            <a:endParaRPr lang="cs-CZ" sz="3600" dirty="0"/>
          </a:p>
        </p:txBody>
      </p:sp>
      <p:pic>
        <p:nvPicPr>
          <p:cNvPr id="2052" name="Picture 4" descr="C:\Users\prejzova\AppData\Local\Microsoft\Windows\Temporary Internet Files\Content.IE5\O4PZIY3K\MP900437355[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04048" y="4077072"/>
            <a:ext cx="1761154" cy="132170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9" name="Ovál 8"/>
          <p:cNvSpPr/>
          <p:nvPr/>
        </p:nvSpPr>
        <p:spPr>
          <a:xfrm>
            <a:off x="2843808" y="3823156"/>
            <a:ext cx="1440160" cy="914400"/>
          </a:xfrm>
          <a:prstGeom prst="ellipse">
            <a:avLst/>
          </a:prstGeom>
          <a:ln w="571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solidFill>
                  <a:schemeClr val="tx1"/>
                </a:solidFill>
              </a:rPr>
              <a:t>KYSLÍK</a:t>
            </a:r>
            <a:endParaRPr lang="cs-CZ" sz="2400" dirty="0">
              <a:solidFill>
                <a:schemeClr val="tx1"/>
              </a:solidFill>
            </a:endParaRPr>
          </a:p>
        </p:txBody>
      </p:sp>
      <p:pic>
        <p:nvPicPr>
          <p:cNvPr id="2053" name="Picture 5" descr="C:\Users\prejzova\AppData\Local\Microsoft\Windows\Temporary Internet Files\Content.IE5\8KG0O2PD\MP900400294[1].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0" b="89918" l="10000" r="98125">
                        <a14:backgroundMark x1="19844" y1="19226" x2="19844" y2="19226"/>
                        <a14:backgroundMark x1="19141" y1="54865" x2="19141" y2="54865"/>
                        <a14:backgroundMark x1="17891" y1="74678" x2="17891" y2="74678"/>
                        <a14:backgroundMark x1="82813" y1="61196" x2="82813" y2="61196"/>
                        <a14:backgroundMark x1="80859" y1="24033" x2="80859" y2="24033"/>
                        <a14:backgroundMark x1="85391" y1="6565" x2="85391" y2="6565"/>
                        <a14:backgroundMark x1="40391" y1="2345" x2="40391" y2="2345"/>
                        <a14:backgroundMark x1="41016" y1="117" x2="25938" y2="9027"/>
                        <a14:backgroundMark x1="58047" y1="3751" x2="74453" y2="9730"/>
                        <a14:backgroundMark x1="73203" y1="12661" x2="79766" y2="27550"/>
                      </a14:backgroundRemoval>
                    </a14:imgEffect>
                  </a14:imgLayer>
                </a14:imgProps>
              </a:ext>
              <a:ext uri="{28A0092B-C50C-407E-A947-70E740481C1C}">
                <a14:useLocalDpi xmlns:a14="http://schemas.microsoft.com/office/drawing/2010/main" val="0"/>
              </a:ext>
            </a:extLst>
          </a:blip>
          <a:srcRect/>
          <a:stretch>
            <a:fillRect/>
          </a:stretch>
        </p:blipFill>
        <p:spPr bwMode="auto">
          <a:xfrm>
            <a:off x="7272300" y="4291647"/>
            <a:ext cx="1656184" cy="160139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2055" name="Picture 7" descr="C:\Users\prejzova\AppData\Local\Microsoft\Windows\Temporary Internet Files\Content.IE5\5TF55U86\MP900439576[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72300" y="1700808"/>
            <a:ext cx="1535796" cy="145096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958801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55"/>
                                        </p:tgtEl>
                                        <p:attrNameLst>
                                          <p:attrName>style.visibility</p:attrName>
                                        </p:attrNameLst>
                                      </p:cBhvr>
                                      <p:to>
                                        <p:strVal val="visible"/>
                                      </p:to>
                                    </p:set>
                                    <p:anim calcmode="lin" valueType="num">
                                      <p:cBhvr additive="base">
                                        <p:cTn id="19" dur="500" fill="hold"/>
                                        <p:tgtEl>
                                          <p:spTgt spid="2055"/>
                                        </p:tgtEl>
                                        <p:attrNameLst>
                                          <p:attrName>ppt_x</p:attrName>
                                        </p:attrNameLst>
                                      </p:cBhvr>
                                      <p:tavLst>
                                        <p:tav tm="0">
                                          <p:val>
                                            <p:strVal val="#ppt_x"/>
                                          </p:val>
                                        </p:tav>
                                        <p:tav tm="100000">
                                          <p:val>
                                            <p:strVal val="#ppt_x"/>
                                          </p:val>
                                        </p:tav>
                                      </p:tavLst>
                                    </p:anim>
                                    <p:anim calcmode="lin" valueType="num">
                                      <p:cBhvr additive="base">
                                        <p:cTn id="20" dur="500" fill="hold"/>
                                        <p:tgtEl>
                                          <p:spTgt spid="205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2" end="2"/>
                                            </p:txEl>
                                          </p:spTgt>
                                        </p:tgtEl>
                                        <p:attrNameLst>
                                          <p:attrName>style.visibility</p:attrName>
                                        </p:attrNameLst>
                                      </p:cBhvr>
                                      <p:to>
                                        <p:strVal val="visible"/>
                                      </p:to>
                                    </p:set>
                                    <p:anim calcmode="lin" valueType="num">
                                      <p:cBhvr additive="base">
                                        <p:cTn id="25"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8">
                                            <p:txEl>
                                              <p:pRg st="4" end="4"/>
                                            </p:txEl>
                                          </p:spTgt>
                                        </p:tgtEl>
                                        <p:attrNameLst>
                                          <p:attrName>style.visibility</p:attrName>
                                        </p:attrNameLst>
                                      </p:cBhvr>
                                      <p:to>
                                        <p:strVal val="visible"/>
                                      </p:to>
                                    </p:set>
                                    <p:anim calcmode="lin" valueType="num">
                                      <p:cBhvr additive="base">
                                        <p:cTn id="37"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052"/>
                                        </p:tgtEl>
                                        <p:attrNameLst>
                                          <p:attrName>style.visibility</p:attrName>
                                        </p:attrNameLst>
                                      </p:cBhvr>
                                      <p:to>
                                        <p:strVal val="visible"/>
                                      </p:to>
                                    </p:set>
                                    <p:anim calcmode="lin" valueType="num">
                                      <p:cBhvr additive="base">
                                        <p:cTn id="43" dur="500" fill="hold"/>
                                        <p:tgtEl>
                                          <p:spTgt spid="2052"/>
                                        </p:tgtEl>
                                        <p:attrNameLst>
                                          <p:attrName>ppt_x</p:attrName>
                                        </p:attrNameLst>
                                      </p:cBhvr>
                                      <p:tavLst>
                                        <p:tav tm="0">
                                          <p:val>
                                            <p:strVal val="#ppt_x"/>
                                          </p:val>
                                        </p:tav>
                                        <p:tav tm="100000">
                                          <p:val>
                                            <p:strVal val="#ppt_x"/>
                                          </p:val>
                                        </p:tav>
                                      </p:tavLst>
                                    </p:anim>
                                    <p:anim calcmode="lin" valueType="num">
                                      <p:cBhvr additive="base">
                                        <p:cTn id="44"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8">
                                            <p:txEl>
                                              <p:pRg st="6" end="6"/>
                                            </p:txEl>
                                          </p:spTgt>
                                        </p:tgtEl>
                                        <p:attrNameLst>
                                          <p:attrName>style.visibility</p:attrName>
                                        </p:attrNameLst>
                                      </p:cBhvr>
                                      <p:to>
                                        <p:strVal val="visible"/>
                                      </p:to>
                                    </p:set>
                                    <p:anim calcmode="lin" valueType="num">
                                      <p:cBhvr additive="base">
                                        <p:cTn id="49"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053"/>
                                        </p:tgtEl>
                                        <p:attrNameLst>
                                          <p:attrName>style.visibility</p:attrName>
                                        </p:attrNameLst>
                                      </p:cBhvr>
                                      <p:to>
                                        <p:strVal val="visible"/>
                                      </p:to>
                                    </p:set>
                                    <p:anim calcmode="lin" valueType="num">
                                      <p:cBhvr additive="base">
                                        <p:cTn id="55" dur="500" fill="hold"/>
                                        <p:tgtEl>
                                          <p:spTgt spid="2053"/>
                                        </p:tgtEl>
                                        <p:attrNameLst>
                                          <p:attrName>ppt_x</p:attrName>
                                        </p:attrNameLst>
                                      </p:cBhvr>
                                      <p:tavLst>
                                        <p:tav tm="0">
                                          <p:val>
                                            <p:strVal val="#ppt_x"/>
                                          </p:val>
                                        </p:tav>
                                        <p:tav tm="100000">
                                          <p:val>
                                            <p:strVal val="#ppt_x"/>
                                          </p:val>
                                        </p:tav>
                                      </p:tavLst>
                                    </p:anim>
                                    <p:anim calcmode="lin" valueType="num">
                                      <p:cBhvr additive="base">
                                        <p:cTn id="56" dur="500" fill="hold"/>
                                        <p:tgtEl>
                                          <p:spTgt spid="205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445914" y="404664"/>
            <a:ext cx="8290309" cy="1175706"/>
          </a:xfrm>
          <a:prstGeom prst="rect">
            <a:avLst/>
          </a:prstGeom>
          <a:ln w="76200">
            <a:solidFill>
              <a:schemeClr val="accent6">
                <a:lumMod val="75000"/>
              </a:schemeClr>
            </a:solidFill>
          </a:ln>
        </p:spPr>
        <p:txBody>
          <a:bodyPr wrap="square">
            <a:spAutoFit/>
          </a:bodyPr>
          <a:lstStyle/>
          <a:p>
            <a:pPr lvl="0">
              <a:spcBef>
                <a:spcPct val="20000"/>
              </a:spcBef>
            </a:pPr>
            <a:endParaRPr lang="cs-CZ" sz="800" dirty="0" smtClean="0"/>
          </a:p>
          <a:p>
            <a:pPr lvl="0" algn="ctr">
              <a:spcBef>
                <a:spcPct val="20000"/>
              </a:spcBef>
            </a:pPr>
            <a:r>
              <a:rPr lang="cs-CZ" sz="4400" b="1" dirty="0" smtClean="0"/>
              <a:t>LYSÝ </a:t>
            </a:r>
            <a:r>
              <a:rPr lang="cs-CZ" sz="4400" b="1" dirty="0"/>
              <a:t>– </a:t>
            </a:r>
            <a:r>
              <a:rPr lang="cs-CZ" sz="4400" b="1" dirty="0" smtClean="0"/>
              <a:t>LÝTKO – LÝKO - LYŽE</a:t>
            </a:r>
          </a:p>
          <a:p>
            <a:pPr lvl="0">
              <a:spcBef>
                <a:spcPct val="20000"/>
              </a:spcBef>
            </a:pPr>
            <a:endParaRPr lang="cs-CZ" sz="800" dirty="0"/>
          </a:p>
        </p:txBody>
      </p:sp>
      <p:sp>
        <p:nvSpPr>
          <p:cNvPr id="4" name="TextovéPole 3"/>
          <p:cNvSpPr txBox="1"/>
          <p:nvPr/>
        </p:nvSpPr>
        <p:spPr>
          <a:xfrm>
            <a:off x="445914" y="1699280"/>
            <a:ext cx="8316164" cy="2308324"/>
          </a:xfrm>
          <a:prstGeom prst="rect">
            <a:avLst/>
          </a:prstGeom>
          <a:noFill/>
        </p:spPr>
        <p:txBody>
          <a:bodyPr wrap="square" rtlCol="0">
            <a:spAutoFit/>
          </a:bodyPr>
          <a:lstStyle/>
          <a:p>
            <a:pPr marL="571500" indent="-571500">
              <a:buFont typeface="Arial" pitchFamily="34" charset="0"/>
              <a:buChar char="•"/>
            </a:pPr>
            <a:r>
              <a:rPr lang="cs-CZ" sz="3600" dirty="0" smtClean="0"/>
              <a:t>lysina, lyska (pták) </a:t>
            </a:r>
          </a:p>
          <a:p>
            <a:pPr marL="571500" indent="-571500">
              <a:buFont typeface="Arial" pitchFamily="34" charset="0"/>
              <a:buChar char="•"/>
            </a:pPr>
            <a:r>
              <a:rPr lang="cs-CZ" sz="3600" dirty="0" smtClean="0"/>
              <a:t>lýtkový</a:t>
            </a:r>
          </a:p>
          <a:p>
            <a:pPr marL="571500" indent="-571500">
              <a:buFont typeface="Arial" pitchFamily="34" charset="0"/>
              <a:buChar char="•"/>
            </a:pPr>
            <a:r>
              <a:rPr lang="cs-CZ" sz="3600" dirty="0" smtClean="0"/>
              <a:t>lýkový, lýkovec, lýčené, lýkožrout, lýčí</a:t>
            </a:r>
          </a:p>
          <a:p>
            <a:pPr marL="571500" indent="-571500">
              <a:buFont typeface="Arial" pitchFamily="34" charset="0"/>
              <a:buChar char="•"/>
            </a:pPr>
            <a:r>
              <a:rPr lang="cs-CZ" sz="3600" dirty="0" smtClean="0"/>
              <a:t>lyžaři, lyžníci, lyžařské, lyžování </a:t>
            </a:r>
            <a:endParaRPr lang="cs-CZ" sz="3600" dirty="0"/>
          </a:p>
        </p:txBody>
      </p:sp>
      <p:pic>
        <p:nvPicPr>
          <p:cNvPr id="3074" name="Picture 2" descr="C:\Users\prejzova\AppData\Local\Microsoft\Windows\Temporary Internet Files\Content.IE5\5TF55U86\MP900409524[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4353046"/>
            <a:ext cx="1998705" cy="2120465"/>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C:\Users\prejzova\AppData\Local\Microsoft\Windows\Temporary Internet Files\Content.IE5\MV0RWANB\MP900422533[1].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9961" b="89941" l="9961" r="96289">
                        <a14:backgroundMark x1="14160" y1="23730" x2="14160" y2="23730"/>
                        <a14:backgroundMark x1="18359" y1="50781" x2="18359" y2="50781"/>
                        <a14:backgroundMark x1="27930" y1="61719" x2="27930" y2="61719"/>
                        <a14:backgroundMark x1="38770" y1="82910" x2="38770" y2="82910"/>
                        <a14:backgroundMark x1="57324" y1="82910" x2="57324" y2="82910"/>
                        <a14:backgroundMark x1="69336" y1="79688" x2="69336" y2="79688"/>
                        <a14:backgroundMark x1="81250" y1="80371" x2="81250" y2="80371"/>
                        <a14:backgroundMark x1="83691" y1="60352" x2="83691" y2="60352"/>
                        <a14:backgroundMark x1="85449" y1="51367" x2="85449" y2="51367"/>
                      </a14:backgroundRemoval>
                    </a14:imgEffect>
                  </a14:imgLayer>
                </a14:imgProps>
              </a:ext>
              <a:ext uri="{28A0092B-C50C-407E-A947-70E740481C1C}">
                <a14:useLocalDpi xmlns:a14="http://schemas.microsoft.com/office/drawing/2010/main" val="0"/>
              </a:ext>
            </a:extLst>
          </a:blip>
          <a:srcRect/>
          <a:stretch>
            <a:fillRect/>
          </a:stretch>
        </p:blipFill>
        <p:spPr bwMode="auto">
          <a:xfrm>
            <a:off x="2392692" y="4285292"/>
            <a:ext cx="2035292" cy="252512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Users\prejzova\AppData\Local\Microsoft\Windows\Temporary Internet Files\Content.IE5\2UABTRXI\MP900398871[1].jpg"/>
          <p:cNvPicPr>
            <a:picLocks noChangeAspect="1" noChangeArrowheads="1"/>
          </p:cNvPicPr>
          <p:nvPr/>
        </p:nvPicPr>
        <p:blipFill>
          <a:blip r:embed="rId5" cstate="print">
            <a:extLst>
              <a:ext uri="{BEBA8EAE-BF5A-486C-A8C5-ECC9F3942E4B}">
                <a14:imgProps xmlns:a14="http://schemas.microsoft.com/office/drawing/2010/main">
                  <a14:imgLayer r:embed="rId6">
                    <a14:imgEffect>
                      <a14:backgroundRemoval t="378" b="95652" l="4771" r="89725">
                        <a14:backgroundMark x1="80550" y1="45747" x2="80550" y2="45747"/>
                        <a14:backgroundMark x1="79450" y1="78450" x2="79450" y2="78450"/>
                        <a14:backgroundMark x1="96147" y1="80151" x2="96147" y2="80151"/>
                        <a14:backgroundMark x1="38899" y1="89981" x2="38899" y2="89981"/>
                        <a14:backgroundMark x1="12661" y1="86389" x2="12661" y2="86389"/>
                        <a14:backgroundMark x1="13761" y1="50095" x2="13761" y2="50095"/>
                        <a14:backgroundMark x1="12661" y1="25520" x2="12661" y2="19849"/>
                        <a14:backgroundMark x1="17431" y1="8885" x2="17431" y2="8885"/>
                        <a14:backgroundMark x1="32844" y1="6427" x2="34679" y2="6994"/>
                        <a14:backgroundMark x1="54862" y1="6994" x2="54862" y2="6994"/>
                        <a14:backgroundMark x1="75229" y1="5860" x2="78165" y2="6427"/>
                        <a14:backgroundMark x1="95413" y1="10775" x2="99083" y2="12476"/>
                      </a14:backgroundRemoval>
                    </a14:imgEffect>
                  </a14:imgLayer>
                </a14:imgProps>
              </a:ext>
              <a:ext uri="{28A0092B-C50C-407E-A947-70E740481C1C}">
                <a14:useLocalDpi xmlns:a14="http://schemas.microsoft.com/office/drawing/2010/main" val="0"/>
              </a:ext>
            </a:extLst>
          </a:blip>
          <a:srcRect/>
          <a:stretch>
            <a:fillRect/>
          </a:stretch>
        </p:blipFill>
        <p:spPr bwMode="auto">
          <a:xfrm rot="839983">
            <a:off x="7301651" y="1273044"/>
            <a:ext cx="2044071" cy="1981914"/>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7" descr="Náhled verze z 30. 10. 2004, 02:09">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65690" y="4327934"/>
            <a:ext cx="2038758" cy="2316421"/>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995936" y="4327934"/>
            <a:ext cx="1991024" cy="22908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3" name="Picture 11"/>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762824" y="1674561"/>
            <a:ext cx="1897408" cy="11788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052256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074"/>
                                        </p:tgtEl>
                                        <p:attrNameLst>
                                          <p:attrName>style.visibility</p:attrName>
                                        </p:attrNameLst>
                                      </p:cBhvr>
                                      <p:to>
                                        <p:strVal val="visible"/>
                                      </p:to>
                                    </p:set>
                                    <p:anim calcmode="lin" valueType="num">
                                      <p:cBhvr additive="base">
                                        <p:cTn id="19" dur="500" fill="hold"/>
                                        <p:tgtEl>
                                          <p:spTgt spid="3074"/>
                                        </p:tgtEl>
                                        <p:attrNameLst>
                                          <p:attrName>ppt_x</p:attrName>
                                        </p:attrNameLst>
                                      </p:cBhvr>
                                      <p:tavLst>
                                        <p:tav tm="0">
                                          <p:val>
                                            <p:strVal val="#ppt_x"/>
                                          </p:val>
                                        </p:tav>
                                        <p:tav tm="100000">
                                          <p:val>
                                            <p:strVal val="#ppt_x"/>
                                          </p:val>
                                        </p:tav>
                                      </p:tavLst>
                                    </p:anim>
                                    <p:anim calcmode="lin" valueType="num">
                                      <p:cBhvr additive="base">
                                        <p:cTn id="20"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083"/>
                                        </p:tgtEl>
                                        <p:attrNameLst>
                                          <p:attrName>style.visibility</p:attrName>
                                        </p:attrNameLst>
                                      </p:cBhvr>
                                      <p:to>
                                        <p:strVal val="visible"/>
                                      </p:to>
                                    </p:set>
                                    <p:anim calcmode="lin" valueType="num">
                                      <p:cBhvr additive="base">
                                        <p:cTn id="25" dur="500" fill="hold"/>
                                        <p:tgtEl>
                                          <p:spTgt spid="3083"/>
                                        </p:tgtEl>
                                        <p:attrNameLst>
                                          <p:attrName>ppt_x</p:attrName>
                                        </p:attrNameLst>
                                      </p:cBhvr>
                                      <p:tavLst>
                                        <p:tav tm="0">
                                          <p:val>
                                            <p:strVal val="#ppt_x"/>
                                          </p:val>
                                        </p:tav>
                                        <p:tav tm="100000">
                                          <p:val>
                                            <p:strVal val="#ppt_x"/>
                                          </p:val>
                                        </p:tav>
                                      </p:tavLst>
                                    </p:anim>
                                    <p:anim calcmode="lin" valueType="num">
                                      <p:cBhvr additive="base">
                                        <p:cTn id="26" dur="500" fill="hold"/>
                                        <p:tgtEl>
                                          <p:spTgt spid="308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additive="base">
                                        <p:cTn id="3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075"/>
                                        </p:tgtEl>
                                        <p:attrNameLst>
                                          <p:attrName>style.visibility</p:attrName>
                                        </p:attrNameLst>
                                      </p:cBhvr>
                                      <p:to>
                                        <p:strVal val="visible"/>
                                      </p:to>
                                    </p:set>
                                    <p:anim calcmode="lin" valueType="num">
                                      <p:cBhvr additive="base">
                                        <p:cTn id="37" dur="500" fill="hold"/>
                                        <p:tgtEl>
                                          <p:spTgt spid="3075"/>
                                        </p:tgtEl>
                                        <p:attrNameLst>
                                          <p:attrName>ppt_x</p:attrName>
                                        </p:attrNameLst>
                                      </p:cBhvr>
                                      <p:tavLst>
                                        <p:tav tm="0">
                                          <p:val>
                                            <p:strVal val="#ppt_x"/>
                                          </p:val>
                                        </p:tav>
                                        <p:tav tm="100000">
                                          <p:val>
                                            <p:strVal val="#ppt_x"/>
                                          </p:val>
                                        </p:tav>
                                      </p:tavLst>
                                    </p:anim>
                                    <p:anim calcmode="lin" valueType="num">
                                      <p:cBhvr additive="base">
                                        <p:cTn id="38" dur="500" fill="hold"/>
                                        <p:tgtEl>
                                          <p:spTgt spid="307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 calcmode="lin" valueType="num">
                                      <p:cBhvr additive="base">
                                        <p:cTn id="4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082"/>
                                        </p:tgtEl>
                                        <p:attrNameLst>
                                          <p:attrName>style.visibility</p:attrName>
                                        </p:attrNameLst>
                                      </p:cBhvr>
                                      <p:to>
                                        <p:strVal val="visible"/>
                                      </p:to>
                                    </p:set>
                                    <p:anim calcmode="lin" valueType="num">
                                      <p:cBhvr additive="base">
                                        <p:cTn id="49" dur="500" fill="hold"/>
                                        <p:tgtEl>
                                          <p:spTgt spid="3082"/>
                                        </p:tgtEl>
                                        <p:attrNameLst>
                                          <p:attrName>ppt_x</p:attrName>
                                        </p:attrNameLst>
                                      </p:cBhvr>
                                      <p:tavLst>
                                        <p:tav tm="0">
                                          <p:val>
                                            <p:strVal val="#ppt_x"/>
                                          </p:val>
                                        </p:tav>
                                        <p:tav tm="100000">
                                          <p:val>
                                            <p:strVal val="#ppt_x"/>
                                          </p:val>
                                        </p:tav>
                                      </p:tavLst>
                                    </p:anim>
                                    <p:anim calcmode="lin" valueType="num">
                                      <p:cBhvr additive="base">
                                        <p:cTn id="50" dur="500" fill="hold"/>
                                        <p:tgtEl>
                                          <p:spTgt spid="308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079"/>
                                        </p:tgtEl>
                                        <p:attrNameLst>
                                          <p:attrName>style.visibility</p:attrName>
                                        </p:attrNameLst>
                                      </p:cBhvr>
                                      <p:to>
                                        <p:strVal val="visible"/>
                                      </p:to>
                                    </p:set>
                                    <p:anim calcmode="lin" valueType="num">
                                      <p:cBhvr additive="base">
                                        <p:cTn id="55" dur="500" fill="hold"/>
                                        <p:tgtEl>
                                          <p:spTgt spid="3079"/>
                                        </p:tgtEl>
                                        <p:attrNameLst>
                                          <p:attrName>ppt_x</p:attrName>
                                        </p:attrNameLst>
                                      </p:cBhvr>
                                      <p:tavLst>
                                        <p:tav tm="0">
                                          <p:val>
                                            <p:strVal val="#ppt_x"/>
                                          </p:val>
                                        </p:tav>
                                        <p:tav tm="100000">
                                          <p:val>
                                            <p:strVal val="#ppt_x"/>
                                          </p:val>
                                        </p:tav>
                                      </p:tavLst>
                                    </p:anim>
                                    <p:anim calcmode="lin" valueType="num">
                                      <p:cBhvr additive="base">
                                        <p:cTn id="56" dur="500" fill="hold"/>
                                        <p:tgtEl>
                                          <p:spTgt spid="3079"/>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 calcmode="lin" valueType="num">
                                      <p:cBhvr additive="base">
                                        <p:cTn id="6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076"/>
                                        </p:tgtEl>
                                        <p:attrNameLst>
                                          <p:attrName>style.visibility</p:attrName>
                                        </p:attrNameLst>
                                      </p:cBhvr>
                                      <p:to>
                                        <p:strVal val="visible"/>
                                      </p:to>
                                    </p:set>
                                    <p:anim calcmode="lin" valueType="num">
                                      <p:cBhvr additive="base">
                                        <p:cTn id="67" dur="500" fill="hold"/>
                                        <p:tgtEl>
                                          <p:spTgt spid="3076"/>
                                        </p:tgtEl>
                                        <p:attrNameLst>
                                          <p:attrName>ppt_x</p:attrName>
                                        </p:attrNameLst>
                                      </p:cBhvr>
                                      <p:tavLst>
                                        <p:tav tm="0">
                                          <p:val>
                                            <p:strVal val="#ppt_x"/>
                                          </p:val>
                                        </p:tav>
                                        <p:tav tm="100000">
                                          <p:val>
                                            <p:strVal val="#ppt_x"/>
                                          </p:val>
                                        </p:tav>
                                      </p:tavLst>
                                    </p:anim>
                                    <p:anim calcmode="lin" valueType="num">
                                      <p:cBhvr additive="base">
                                        <p:cTn id="68" dur="500" fill="hold"/>
                                        <p:tgtEl>
                                          <p:spTgt spid="307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23528" y="332656"/>
            <a:ext cx="8568951" cy="1138773"/>
          </a:xfrm>
          <a:prstGeom prst="rect">
            <a:avLst/>
          </a:prstGeom>
          <a:noFill/>
          <a:ln w="76200">
            <a:solidFill>
              <a:schemeClr val="accent6">
                <a:lumMod val="75000"/>
              </a:schemeClr>
            </a:solidFill>
          </a:ln>
        </p:spPr>
        <p:txBody>
          <a:bodyPr wrap="square" rtlCol="0">
            <a:spAutoFit/>
          </a:bodyPr>
          <a:lstStyle/>
          <a:p>
            <a:pPr algn="ctr"/>
            <a:r>
              <a:rPr lang="cs-CZ" sz="4400" b="1" dirty="0" smtClean="0"/>
              <a:t>PELYNĚK – PLYŠ</a:t>
            </a:r>
          </a:p>
          <a:p>
            <a:endParaRPr lang="cs-CZ" sz="1200" b="1" dirty="0"/>
          </a:p>
          <a:p>
            <a:endParaRPr lang="cs-CZ" sz="1200" b="1" dirty="0"/>
          </a:p>
        </p:txBody>
      </p:sp>
      <p:sp>
        <p:nvSpPr>
          <p:cNvPr id="3" name="TextovéPole 2"/>
          <p:cNvSpPr txBox="1"/>
          <p:nvPr/>
        </p:nvSpPr>
        <p:spPr>
          <a:xfrm>
            <a:off x="515535" y="1772816"/>
            <a:ext cx="8255731" cy="1200329"/>
          </a:xfrm>
          <a:prstGeom prst="rect">
            <a:avLst/>
          </a:prstGeom>
          <a:noFill/>
        </p:spPr>
        <p:txBody>
          <a:bodyPr wrap="square" rtlCol="0">
            <a:spAutoFit/>
          </a:bodyPr>
          <a:lstStyle/>
          <a:p>
            <a:pPr marL="285750" indent="-285750">
              <a:buFont typeface="Arial" pitchFamily="34" charset="0"/>
              <a:buChar char="•"/>
            </a:pPr>
            <a:r>
              <a:rPr lang="cs-CZ" sz="3600" dirty="0" smtClean="0"/>
              <a:t>  pelyňkový</a:t>
            </a:r>
          </a:p>
          <a:p>
            <a:pPr marL="285750" indent="-285750">
              <a:buFont typeface="Arial" pitchFamily="34" charset="0"/>
              <a:buChar char="•"/>
            </a:pPr>
            <a:r>
              <a:rPr lang="cs-CZ" sz="3600" dirty="0" smtClean="0"/>
              <a:t>  plyšový</a:t>
            </a:r>
            <a:endParaRPr lang="cs-CZ" sz="3600" dirty="0"/>
          </a:p>
        </p:txBody>
      </p:sp>
      <p:pic>
        <p:nvPicPr>
          <p:cNvPr id="4098" name="Picture 2" descr="C:\Users\prejzova\AppData\Local\Microsoft\Windows\Temporary Internet Files\Content.IE5\MV0RWANB\MC90030546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3140968"/>
            <a:ext cx="2880320" cy="2935438"/>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37413" y="2876006"/>
            <a:ext cx="2571750" cy="320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a:off x="5436096" y="2132857"/>
            <a:ext cx="2774384" cy="584775"/>
          </a:xfrm>
          <a:prstGeom prst="rect">
            <a:avLst/>
          </a:prstGeom>
          <a:noFill/>
        </p:spPr>
        <p:txBody>
          <a:bodyPr wrap="square" rtlCol="0">
            <a:spAutoFit/>
          </a:bodyPr>
          <a:lstStyle/>
          <a:p>
            <a:r>
              <a:rPr lang="cs-CZ" sz="3200" dirty="0" smtClean="0"/>
              <a:t>      pelyněk</a:t>
            </a:r>
            <a:endParaRPr lang="cs-CZ" sz="3200" dirty="0"/>
          </a:p>
        </p:txBody>
      </p:sp>
    </p:spTree>
    <p:extLst>
      <p:ext uri="{BB962C8B-B14F-4D97-AF65-F5344CB8AC3E}">
        <p14:creationId xmlns:p14="http://schemas.microsoft.com/office/powerpoint/2010/main" val="306960543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099"/>
                                        </p:tgtEl>
                                        <p:attrNameLst>
                                          <p:attrName>style.visibility</p:attrName>
                                        </p:attrNameLst>
                                      </p:cBhvr>
                                      <p:to>
                                        <p:strVal val="visible"/>
                                      </p:to>
                                    </p:set>
                                    <p:anim calcmode="lin" valueType="num">
                                      <p:cBhvr additive="base">
                                        <p:cTn id="19" dur="500" fill="hold"/>
                                        <p:tgtEl>
                                          <p:spTgt spid="4099"/>
                                        </p:tgtEl>
                                        <p:attrNameLst>
                                          <p:attrName>ppt_x</p:attrName>
                                        </p:attrNameLst>
                                      </p:cBhvr>
                                      <p:tavLst>
                                        <p:tav tm="0">
                                          <p:val>
                                            <p:strVal val="#ppt_x"/>
                                          </p:val>
                                        </p:tav>
                                        <p:tav tm="100000">
                                          <p:val>
                                            <p:strVal val="#ppt_x"/>
                                          </p:val>
                                        </p:tav>
                                      </p:tavLst>
                                    </p:anim>
                                    <p:anim calcmode="lin" valueType="num">
                                      <p:cBhvr additive="base">
                                        <p:cTn id="20" dur="500" fill="hold"/>
                                        <p:tgtEl>
                                          <p:spTgt spid="409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fade">
                                      <p:cBhvr>
                                        <p:cTn id="25" dur="1000"/>
                                        <p:tgtEl>
                                          <p:spTgt spid="5">
                                            <p:txEl>
                                              <p:pRg st="0" end="0"/>
                                            </p:txEl>
                                          </p:spTgt>
                                        </p:tgtEl>
                                      </p:cBhvr>
                                    </p:animEffect>
                                    <p:anim calcmode="lin" valueType="num">
                                      <p:cBhvr>
                                        <p:cTn id="26"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 calcmode="lin" valueType="num">
                                      <p:cBhvr additive="base">
                                        <p:cTn id="3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4098"/>
                                        </p:tgtEl>
                                        <p:attrNameLst>
                                          <p:attrName>style.visibility</p:attrName>
                                        </p:attrNameLst>
                                      </p:cBhvr>
                                      <p:to>
                                        <p:strVal val="visible"/>
                                      </p:to>
                                    </p:set>
                                    <p:animEffect transition="in" filter="fade">
                                      <p:cBhvr>
                                        <p:cTn id="38" dur="1000"/>
                                        <p:tgtEl>
                                          <p:spTgt spid="4098"/>
                                        </p:tgtEl>
                                      </p:cBhvr>
                                    </p:animEffect>
                                    <p:anim calcmode="lin" valueType="num">
                                      <p:cBhvr>
                                        <p:cTn id="39" dur="1000" fill="hold"/>
                                        <p:tgtEl>
                                          <p:spTgt spid="4098"/>
                                        </p:tgtEl>
                                        <p:attrNameLst>
                                          <p:attrName>ppt_x</p:attrName>
                                        </p:attrNameLst>
                                      </p:cBhvr>
                                      <p:tavLst>
                                        <p:tav tm="0">
                                          <p:val>
                                            <p:strVal val="#ppt_x"/>
                                          </p:val>
                                        </p:tav>
                                        <p:tav tm="100000">
                                          <p:val>
                                            <p:strVal val="#ppt_x"/>
                                          </p:val>
                                        </p:tav>
                                      </p:tavLst>
                                    </p:anim>
                                    <p:anim calcmode="lin" valueType="num">
                                      <p:cBhvr>
                                        <p:cTn id="40" dur="1000" fill="hold"/>
                                        <p:tgtEl>
                                          <p:spTgt spid="40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57200" y="274638"/>
            <a:ext cx="8229600" cy="634082"/>
          </a:xfrm>
          <a:ln w="57150">
            <a:solidFill>
              <a:schemeClr val="accent2">
                <a:lumMod val="75000"/>
              </a:schemeClr>
            </a:solidFill>
          </a:ln>
        </p:spPr>
        <p:txBody>
          <a:bodyPr>
            <a:normAutofit fontScale="90000"/>
          </a:bodyPr>
          <a:lstStyle/>
          <a:p>
            <a:r>
              <a:rPr lang="cs-CZ" dirty="0" smtClean="0"/>
              <a:t>Jména dětí, města</a:t>
            </a:r>
            <a:endParaRPr lang="cs-CZ" dirty="0"/>
          </a:p>
        </p:txBody>
      </p:sp>
      <p:sp>
        <p:nvSpPr>
          <p:cNvPr id="4" name="Zástupný symbol pro obsah 3"/>
          <p:cNvSpPr>
            <a:spLocks noGrp="1"/>
          </p:cNvSpPr>
          <p:nvPr>
            <p:ph idx="1"/>
          </p:nvPr>
        </p:nvSpPr>
        <p:spPr>
          <a:xfrm>
            <a:off x="457200" y="1124745"/>
            <a:ext cx="8229600" cy="5112567"/>
          </a:xfrm>
          <a:solidFill>
            <a:schemeClr val="accent1">
              <a:lumMod val="20000"/>
              <a:lumOff val="80000"/>
            </a:schemeClr>
          </a:solidFill>
        </p:spPr>
        <p:txBody>
          <a:bodyPr>
            <a:normAutofit lnSpcReduction="10000"/>
          </a:bodyPr>
          <a:lstStyle/>
          <a:p>
            <a:pPr marL="0" indent="0">
              <a:buNone/>
            </a:pPr>
            <a:r>
              <a:rPr lang="cs-CZ" dirty="0" smtClean="0"/>
              <a:t>Libor, Liduška, Libuška, Olina, Alice, Linda, Eliška, Oliver, Dalibor, Vilík, Pavlína</a:t>
            </a:r>
          </a:p>
          <a:p>
            <a:pPr marL="0" indent="0">
              <a:buNone/>
            </a:pPr>
            <a:r>
              <a:rPr lang="cs-CZ" dirty="0" smtClean="0"/>
              <a:t> </a:t>
            </a:r>
          </a:p>
          <a:p>
            <a:pPr marL="0" indent="0">
              <a:buNone/>
            </a:pPr>
            <a:endParaRPr lang="cs-CZ" dirty="0" smtClean="0"/>
          </a:p>
          <a:p>
            <a:pPr marL="0" indent="0">
              <a:buNone/>
            </a:pPr>
            <a:endParaRPr lang="cs-CZ" dirty="0"/>
          </a:p>
          <a:p>
            <a:pPr marL="0" indent="0">
              <a:buNone/>
            </a:pPr>
            <a:endParaRPr lang="cs-CZ" dirty="0" smtClean="0"/>
          </a:p>
          <a:p>
            <a:pPr marL="0" indent="0">
              <a:buNone/>
            </a:pPr>
            <a:endParaRPr lang="cs-CZ" dirty="0"/>
          </a:p>
          <a:p>
            <a:pPr marL="0" indent="0">
              <a:buNone/>
            </a:pPr>
            <a:endParaRPr lang="cs-CZ" dirty="0" smtClean="0"/>
          </a:p>
          <a:p>
            <a:pPr marL="0" indent="0">
              <a:buNone/>
            </a:pPr>
            <a:r>
              <a:rPr lang="cs-CZ" dirty="0" smtClean="0"/>
              <a:t>Vol</a:t>
            </a:r>
            <a:r>
              <a:rPr lang="cs-CZ" dirty="0" smtClean="0">
                <a:solidFill>
                  <a:srgbClr val="FF0000"/>
                </a:solidFill>
              </a:rPr>
              <a:t>y</a:t>
            </a:r>
            <a:r>
              <a:rPr lang="cs-CZ" dirty="0" smtClean="0"/>
              <a:t>ně, L</a:t>
            </a:r>
            <a:r>
              <a:rPr lang="cs-CZ" dirty="0" smtClean="0">
                <a:solidFill>
                  <a:srgbClr val="FF0000"/>
                </a:solidFill>
              </a:rPr>
              <a:t>y</a:t>
            </a:r>
            <a:r>
              <a:rPr lang="cs-CZ" dirty="0" smtClean="0"/>
              <a:t>sá nad Labem, Zlín, Litoměřice, </a:t>
            </a:r>
          </a:p>
          <a:p>
            <a:pPr marL="0" indent="0">
              <a:buNone/>
            </a:pPr>
            <a:endParaRPr lang="cs-CZ" dirty="0" smtClean="0"/>
          </a:p>
        </p:txBody>
      </p:sp>
      <p:pic>
        <p:nvPicPr>
          <p:cNvPr id="5125" name="Picture 5" descr="C:\Users\prejzova\AppData\Local\Microsoft\Windows\Temporary Internet Files\Content.IE5\5TF55U86\MP900422316[1].jpg"/>
          <p:cNvPicPr>
            <a:picLocks noChangeAspect="1" noChangeArrowheads="1"/>
          </p:cNvPicPr>
          <p:nvPr/>
        </p:nvPicPr>
        <p:blipFill>
          <a:blip r:embed="rId3" cstate="print">
            <a:extLst>
              <a:ext uri="{BEBA8EAE-BF5A-486C-A8C5-ECC9F3942E4B}">
                <a14:imgProps xmlns:a14="http://schemas.microsoft.com/office/drawing/2010/main">
                  <a14:imgLayer r:embed="rId4">
                    <a14:imgEffect>
                      <a14:backgroundRemoval t="3147" b="100000" l="0" r="100000">
                        <a14:foregroundMark x1="71429" y1="25175" x2="71429" y2="25175"/>
                        <a14:foregroundMark x1="75422" y1="29895" x2="75422" y2="29895"/>
                        <a14:foregroundMark x1="60215" y1="25175" x2="60215" y2="25175"/>
                        <a14:foregroundMark x1="62519" y1="23077" x2="62519" y2="23077"/>
                        <a14:foregroundMark x1="66513" y1="20629" x2="66513" y2="20629"/>
                        <a14:foregroundMark x1="69124" y1="22203" x2="73272" y2="24650"/>
                        <a14:foregroundMark x1="75115" y1="26748" x2="75115" y2="26748"/>
                        <a14:foregroundMark x1="77727" y1="34965" x2="77727" y2="34965"/>
                        <a14:foregroundMark x1="77727" y1="31294" x2="77727" y2="31294"/>
                        <a14:foregroundMark x1="36866" y1="22552" x2="36866" y2="22552"/>
                        <a14:foregroundMark x1="16590" y1="13462" x2="16590" y2="13462"/>
                        <a14:foregroundMark x1="14286" y1="17483" x2="14286" y2="17483"/>
                        <a14:foregroundMark x1="59754" y1="79545" x2="59754" y2="79545"/>
                        <a14:foregroundMark x1="54378" y1="85664" x2="54378" y2="85664"/>
                        <a14:foregroundMark x1="51152" y1="77972" x2="51152" y2="77972"/>
                        <a14:foregroundMark x1="50230" y1="82168" x2="50230" y2="82168"/>
                        <a14:foregroundMark x1="28725" y1="93357" x2="28725" y2="93357"/>
                        <a14:foregroundMark x1="13364" y1="93357" x2="13364" y2="93357"/>
                        <a14:foregroundMark x1="49462" y1="95455" x2="56989" y2="86189"/>
                      </a14:backgroundRemoval>
                    </a14:imgEffect>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755576" y="2420888"/>
            <a:ext cx="2708920" cy="2376264"/>
          </a:xfrm>
          <a:prstGeom prst="rect">
            <a:avLst/>
          </a:prstGeom>
          <a:noFill/>
          <a:extLst>
            <a:ext uri="{909E8E84-426E-40DD-AFC4-6F175D3DCCD1}">
              <a14:hiddenFill xmlns:a14="http://schemas.microsoft.com/office/drawing/2010/main">
                <a:solidFill>
                  <a:srgbClr val="FFFFFF"/>
                </a:solidFill>
              </a14:hiddenFill>
            </a:ext>
          </a:extLst>
        </p:spPr>
      </p:pic>
      <p:pic>
        <p:nvPicPr>
          <p:cNvPr id="5127" name="Picture 7" descr="C:\Users\prejzova\AppData\Local\Microsoft\Windows\Temporary Internet Files\Content.IE5\MV0RWANB\MP900422862[1].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5946" r="25753"/>
          <a:stretch/>
        </p:blipFill>
        <p:spPr bwMode="auto">
          <a:xfrm>
            <a:off x="5340096" y="1737566"/>
            <a:ext cx="3033186" cy="33119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79906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p:spPr>
        <p:txBody>
          <a:bodyPr/>
          <a:lstStyle/>
          <a:p>
            <a:r>
              <a:rPr lang="cs-CZ" dirty="0" smtClean="0">
                <a:solidFill>
                  <a:srgbClr val="FF0000"/>
                </a:solidFill>
              </a:rPr>
              <a:t>POZOR NA SLOVA!!!</a:t>
            </a:r>
            <a:endParaRPr lang="cs-CZ" dirty="0">
              <a:solidFill>
                <a:srgbClr val="FF0000"/>
              </a:solidFill>
            </a:endParaRPr>
          </a:p>
        </p:txBody>
      </p:sp>
      <p:sp>
        <p:nvSpPr>
          <p:cNvPr id="3" name="Zástupný symbol pro obsah 2"/>
          <p:cNvSpPr>
            <a:spLocks noGrp="1"/>
          </p:cNvSpPr>
          <p:nvPr>
            <p:ph idx="1"/>
          </p:nvPr>
        </p:nvSpPr>
        <p:spPr>
          <a:xfrm>
            <a:off x="457200" y="1412776"/>
            <a:ext cx="8229600" cy="4713387"/>
          </a:xfrm>
          <a:solidFill>
            <a:schemeClr val="accent6">
              <a:lumMod val="60000"/>
              <a:lumOff val="40000"/>
            </a:schemeClr>
          </a:solidFill>
        </p:spPr>
        <p:txBody>
          <a:bodyPr>
            <a:normAutofit/>
          </a:bodyPr>
          <a:lstStyle/>
          <a:p>
            <a:r>
              <a:rPr lang="cs-CZ" dirty="0" smtClean="0"/>
              <a:t>ml</a:t>
            </a:r>
            <a:r>
              <a:rPr lang="cs-CZ" b="1" dirty="0" smtClean="0">
                <a:solidFill>
                  <a:schemeClr val="tx2"/>
                </a:solidFill>
              </a:rPr>
              <a:t>ý</a:t>
            </a:r>
            <a:r>
              <a:rPr lang="cs-CZ" dirty="0" smtClean="0"/>
              <a:t>n x ml</a:t>
            </a:r>
            <a:r>
              <a:rPr lang="cs-CZ" b="1" dirty="0" smtClean="0">
                <a:solidFill>
                  <a:srgbClr val="FF0000"/>
                </a:solidFill>
              </a:rPr>
              <a:t>í</a:t>
            </a:r>
            <a:r>
              <a:rPr lang="cs-CZ" dirty="0" smtClean="0"/>
              <a:t>t (drtit, používat mlýnek)</a:t>
            </a:r>
          </a:p>
          <a:p>
            <a:r>
              <a:rPr lang="cs-CZ" dirty="0" smtClean="0"/>
              <a:t>bl</a:t>
            </a:r>
            <a:r>
              <a:rPr lang="cs-CZ" b="1" dirty="0" smtClean="0">
                <a:solidFill>
                  <a:schemeClr val="tx2"/>
                </a:solidFill>
              </a:rPr>
              <a:t>ý</a:t>
            </a:r>
            <a:r>
              <a:rPr lang="cs-CZ" b="1" dirty="0" smtClean="0"/>
              <a:t>s</a:t>
            </a:r>
            <a:r>
              <a:rPr lang="cs-CZ" dirty="0" smtClean="0"/>
              <a:t>ká </a:t>
            </a:r>
            <a:r>
              <a:rPr lang="cs-CZ" dirty="0"/>
              <a:t>se </a:t>
            </a:r>
            <a:r>
              <a:rPr lang="cs-CZ" dirty="0" smtClean="0"/>
              <a:t>x blí</a:t>
            </a:r>
            <a:r>
              <a:rPr lang="cs-CZ" dirty="0" smtClean="0">
                <a:solidFill>
                  <a:srgbClr val="FF0000"/>
                </a:solidFill>
              </a:rPr>
              <a:t>z</a:t>
            </a:r>
            <a:r>
              <a:rPr lang="cs-CZ" dirty="0" smtClean="0"/>
              <a:t>ká </a:t>
            </a:r>
            <a:r>
              <a:rPr lang="cs-CZ" dirty="0"/>
              <a:t>(nedaleká</a:t>
            </a:r>
            <a:r>
              <a:rPr lang="cs-CZ" dirty="0" smtClean="0"/>
              <a:t>) – bli</a:t>
            </a:r>
            <a:r>
              <a:rPr lang="cs-CZ" dirty="0" smtClean="0">
                <a:solidFill>
                  <a:srgbClr val="FF0000"/>
                </a:solidFill>
              </a:rPr>
              <a:t>z</a:t>
            </a:r>
            <a:r>
              <a:rPr lang="cs-CZ" dirty="0" smtClean="0"/>
              <a:t>oučká</a:t>
            </a:r>
          </a:p>
          <a:p>
            <a:r>
              <a:rPr lang="cs-CZ" dirty="0" smtClean="0"/>
              <a:t>vypl</a:t>
            </a:r>
            <a:r>
              <a:rPr lang="cs-CZ" b="1" dirty="0" smtClean="0">
                <a:solidFill>
                  <a:schemeClr val="tx2"/>
                </a:solidFill>
              </a:rPr>
              <a:t>ý</a:t>
            </a:r>
            <a:r>
              <a:rPr lang="cs-CZ" dirty="0" smtClean="0"/>
              <a:t>vá – z mého vyprávění</a:t>
            </a:r>
          </a:p>
          <a:p>
            <a:r>
              <a:rPr lang="cs-CZ" dirty="0" smtClean="0"/>
              <a:t>vypl</a:t>
            </a:r>
            <a:r>
              <a:rPr lang="cs-CZ" b="1" dirty="0" smtClean="0">
                <a:solidFill>
                  <a:srgbClr val="FF0000"/>
                </a:solidFill>
              </a:rPr>
              <a:t>í</a:t>
            </a:r>
            <a:r>
              <a:rPr lang="cs-CZ" dirty="0" smtClean="0"/>
              <a:t>vá – zahradu, pl</a:t>
            </a:r>
            <a:r>
              <a:rPr lang="cs-CZ" b="1" dirty="0" smtClean="0">
                <a:solidFill>
                  <a:srgbClr val="FF0000"/>
                </a:solidFill>
              </a:rPr>
              <a:t>í</a:t>
            </a:r>
            <a:r>
              <a:rPr lang="cs-CZ" dirty="0" smtClean="0"/>
              <a:t>t, </a:t>
            </a:r>
            <a:r>
              <a:rPr lang="cs-CZ" dirty="0" err="1" smtClean="0"/>
              <a:t>pl</a:t>
            </a:r>
            <a:r>
              <a:rPr lang="cs-CZ" b="1" dirty="0" err="1" smtClean="0">
                <a:solidFill>
                  <a:srgbClr val="FF0000"/>
                </a:solidFill>
              </a:rPr>
              <a:t>í</a:t>
            </a:r>
            <a:r>
              <a:rPr lang="cs-CZ" dirty="0" err="1" smtClean="0"/>
              <a:t>vy</a:t>
            </a:r>
            <a:endParaRPr lang="cs-CZ" dirty="0" smtClean="0"/>
          </a:p>
          <a:p>
            <a:r>
              <a:rPr lang="cs-CZ" dirty="0" smtClean="0"/>
              <a:t>spl</a:t>
            </a:r>
            <a:r>
              <a:rPr lang="cs-CZ" b="1" dirty="0" smtClean="0">
                <a:solidFill>
                  <a:schemeClr val="tx2"/>
                </a:solidFill>
              </a:rPr>
              <a:t>ý</a:t>
            </a:r>
            <a:r>
              <a:rPr lang="cs-CZ" dirty="0" smtClean="0"/>
              <a:t>vá (na hladině) – spl</a:t>
            </a:r>
            <a:r>
              <a:rPr lang="cs-CZ" b="1" dirty="0" smtClean="0">
                <a:solidFill>
                  <a:srgbClr val="FF0000"/>
                </a:solidFill>
              </a:rPr>
              <a:t>í</a:t>
            </a:r>
            <a:r>
              <a:rPr lang="cs-CZ" dirty="0" smtClean="0"/>
              <a:t>ny (chmury)</a:t>
            </a:r>
          </a:p>
          <a:p>
            <a:r>
              <a:rPr lang="cs-CZ" dirty="0" smtClean="0"/>
              <a:t>l</a:t>
            </a:r>
            <a:r>
              <a:rPr lang="cs-CZ" b="1" dirty="0" smtClean="0">
                <a:solidFill>
                  <a:schemeClr val="tx2"/>
                </a:solidFill>
              </a:rPr>
              <a:t>y</a:t>
            </a:r>
            <a:r>
              <a:rPr lang="cs-CZ" dirty="0" smtClean="0"/>
              <a:t>ska (pták) x l</a:t>
            </a:r>
            <a:r>
              <a:rPr lang="cs-CZ" b="1" dirty="0" smtClean="0">
                <a:solidFill>
                  <a:srgbClr val="FF0000"/>
                </a:solidFill>
              </a:rPr>
              <a:t>í</a:t>
            </a:r>
            <a:r>
              <a:rPr lang="cs-CZ" dirty="0" smtClean="0"/>
              <a:t>ska (keř)</a:t>
            </a:r>
          </a:p>
          <a:p>
            <a:r>
              <a:rPr lang="cs-CZ" dirty="0" smtClean="0"/>
              <a:t>l</a:t>
            </a:r>
            <a:r>
              <a:rPr lang="cs-CZ" b="1" dirty="0" smtClean="0">
                <a:solidFill>
                  <a:schemeClr val="tx2"/>
                </a:solidFill>
              </a:rPr>
              <a:t>y</a:t>
            </a:r>
            <a:r>
              <a:rPr lang="cs-CZ" dirty="0" smtClean="0"/>
              <a:t>sá (holá) x l</a:t>
            </a:r>
            <a:r>
              <a:rPr lang="cs-CZ" b="1" dirty="0" smtClean="0">
                <a:solidFill>
                  <a:srgbClr val="FF0000"/>
                </a:solidFill>
              </a:rPr>
              <a:t>í</a:t>
            </a:r>
            <a:r>
              <a:rPr lang="cs-CZ" dirty="0" smtClean="0"/>
              <a:t>sá (tulí)</a:t>
            </a:r>
          </a:p>
          <a:p>
            <a:endParaRPr lang="cs-CZ" dirty="0" smtClean="0"/>
          </a:p>
          <a:p>
            <a:endParaRPr lang="cs-CZ" dirty="0"/>
          </a:p>
        </p:txBody>
      </p:sp>
    </p:spTree>
    <p:extLst>
      <p:ext uri="{BB962C8B-B14F-4D97-AF65-F5344CB8AC3E}">
        <p14:creationId xmlns:p14="http://schemas.microsoft.com/office/powerpoint/2010/main" val="403895955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p:spPr>
        <p:txBody>
          <a:bodyPr/>
          <a:lstStyle/>
          <a:p>
            <a:r>
              <a:rPr lang="cs-CZ" dirty="0" smtClean="0">
                <a:solidFill>
                  <a:srgbClr val="FF0000"/>
                </a:solidFill>
              </a:rPr>
              <a:t>POZOR NA SLOVA!!!</a:t>
            </a:r>
            <a:endParaRPr lang="cs-CZ" dirty="0">
              <a:solidFill>
                <a:srgbClr val="FF0000"/>
              </a:solidFill>
            </a:endParaRPr>
          </a:p>
        </p:txBody>
      </p:sp>
      <p:sp>
        <p:nvSpPr>
          <p:cNvPr id="3" name="Zástupný symbol pro obsah 2"/>
          <p:cNvSpPr>
            <a:spLocks noGrp="1"/>
          </p:cNvSpPr>
          <p:nvPr>
            <p:ph idx="1"/>
          </p:nvPr>
        </p:nvSpPr>
        <p:spPr>
          <a:xfrm>
            <a:off x="457200" y="1412776"/>
            <a:ext cx="8229600" cy="4713387"/>
          </a:xfrm>
          <a:solidFill>
            <a:schemeClr val="accent6">
              <a:lumMod val="60000"/>
              <a:lumOff val="40000"/>
            </a:schemeClr>
          </a:solidFill>
        </p:spPr>
        <p:txBody>
          <a:bodyPr>
            <a:normAutofit/>
          </a:bodyPr>
          <a:lstStyle/>
          <a:p>
            <a:r>
              <a:rPr lang="cs-CZ" dirty="0" smtClean="0"/>
              <a:t>vl</a:t>
            </a:r>
            <a:r>
              <a:rPr lang="cs-CZ" b="1" dirty="0" smtClean="0">
                <a:solidFill>
                  <a:schemeClr val="tx2"/>
                </a:solidFill>
              </a:rPr>
              <a:t>y</a:t>
            </a:r>
            <a:r>
              <a:rPr lang="cs-CZ" dirty="0" smtClean="0"/>
              <a:t>s (ozdobný pruh na stěně)</a:t>
            </a:r>
          </a:p>
          <a:p>
            <a:r>
              <a:rPr lang="cs-CZ" dirty="0" smtClean="0"/>
              <a:t>l</a:t>
            </a:r>
            <a:r>
              <a:rPr lang="cs-CZ" b="1" dirty="0" smtClean="0">
                <a:solidFill>
                  <a:srgbClr val="FF0000"/>
                </a:solidFill>
              </a:rPr>
              <a:t>i</a:t>
            </a:r>
            <a:r>
              <a:rPr lang="cs-CZ" dirty="0" smtClean="0"/>
              <a:t>s ( lisování ovoce)</a:t>
            </a:r>
          </a:p>
          <a:p>
            <a:r>
              <a:rPr lang="cs-CZ" dirty="0" smtClean="0"/>
              <a:t>l</a:t>
            </a:r>
            <a:r>
              <a:rPr lang="cs-CZ" dirty="0" smtClean="0">
                <a:solidFill>
                  <a:schemeClr val="tx2"/>
                </a:solidFill>
              </a:rPr>
              <a:t>ý</a:t>
            </a:r>
            <a:r>
              <a:rPr lang="cs-CZ" dirty="0" smtClean="0"/>
              <a:t>ko – pod kůrou stromu</a:t>
            </a:r>
          </a:p>
          <a:p>
            <a:r>
              <a:rPr lang="cs-CZ" dirty="0"/>
              <a:t>l</a:t>
            </a:r>
            <a:r>
              <a:rPr lang="cs-CZ" b="1" dirty="0">
                <a:solidFill>
                  <a:schemeClr val="tx2"/>
                </a:solidFill>
              </a:rPr>
              <a:t>ý</a:t>
            </a:r>
            <a:r>
              <a:rPr lang="cs-CZ" dirty="0"/>
              <a:t>čený (z lýka) x (</a:t>
            </a:r>
            <a:r>
              <a:rPr lang="cs-CZ" dirty="0" smtClean="0"/>
              <a:t>l</a:t>
            </a:r>
            <a:r>
              <a:rPr lang="cs-CZ" b="1" dirty="0" smtClean="0">
                <a:solidFill>
                  <a:srgbClr val="FF0000"/>
                </a:solidFill>
              </a:rPr>
              <a:t>í</a:t>
            </a:r>
            <a:r>
              <a:rPr lang="cs-CZ" dirty="0" smtClean="0"/>
              <a:t>čí, co zažil)</a:t>
            </a:r>
            <a:endParaRPr lang="cs-CZ" dirty="0"/>
          </a:p>
          <a:p>
            <a:r>
              <a:rPr lang="cs-CZ" dirty="0" smtClean="0"/>
              <a:t>l</a:t>
            </a:r>
            <a:r>
              <a:rPr lang="cs-CZ" b="1" dirty="0" smtClean="0">
                <a:solidFill>
                  <a:schemeClr val="accent1">
                    <a:lumMod val="50000"/>
                  </a:schemeClr>
                </a:solidFill>
              </a:rPr>
              <a:t>ý</a:t>
            </a:r>
            <a:r>
              <a:rPr lang="cs-CZ" dirty="0" smtClean="0"/>
              <a:t>čí (lýko) x l</a:t>
            </a:r>
            <a:r>
              <a:rPr lang="cs-CZ" b="1" dirty="0" smtClean="0">
                <a:solidFill>
                  <a:srgbClr val="FF0000"/>
                </a:solidFill>
              </a:rPr>
              <a:t>í</a:t>
            </a:r>
            <a:r>
              <a:rPr lang="cs-CZ" dirty="0" smtClean="0"/>
              <a:t>čí (pasti), l</a:t>
            </a:r>
            <a:r>
              <a:rPr lang="cs-CZ" b="1" dirty="0" smtClean="0">
                <a:solidFill>
                  <a:srgbClr val="FF0000"/>
                </a:solidFill>
              </a:rPr>
              <a:t>í</a:t>
            </a:r>
            <a:r>
              <a:rPr lang="cs-CZ" dirty="0" smtClean="0"/>
              <a:t>čí se (maluje se)</a:t>
            </a:r>
          </a:p>
          <a:p>
            <a:r>
              <a:rPr lang="cs-CZ" dirty="0"/>
              <a:t>l</a:t>
            </a:r>
            <a:r>
              <a:rPr lang="cs-CZ" b="1" dirty="0">
                <a:solidFill>
                  <a:schemeClr val="tx2"/>
                </a:solidFill>
              </a:rPr>
              <a:t>y</a:t>
            </a:r>
            <a:r>
              <a:rPr lang="cs-CZ" dirty="0"/>
              <a:t>že x </a:t>
            </a:r>
            <a:r>
              <a:rPr lang="cs-CZ" dirty="0" smtClean="0"/>
              <a:t>l</a:t>
            </a:r>
            <a:r>
              <a:rPr lang="cs-CZ" b="1" dirty="0" smtClean="0">
                <a:solidFill>
                  <a:srgbClr val="FF0000"/>
                </a:solidFill>
              </a:rPr>
              <a:t>í</a:t>
            </a:r>
            <a:r>
              <a:rPr lang="cs-CZ" dirty="0" smtClean="0"/>
              <a:t>že</a:t>
            </a:r>
          </a:p>
          <a:p>
            <a:endParaRPr lang="cs-CZ" dirty="0"/>
          </a:p>
          <a:p>
            <a:pPr marL="0" indent="0">
              <a:buNone/>
            </a:pPr>
            <a:endParaRPr lang="cs-CZ" dirty="0"/>
          </a:p>
          <a:p>
            <a:endParaRPr lang="cs-CZ" dirty="0" smtClean="0"/>
          </a:p>
          <a:p>
            <a:endParaRPr lang="cs-CZ" dirty="0"/>
          </a:p>
        </p:txBody>
      </p:sp>
    </p:spTree>
    <p:extLst>
      <p:ext uri="{BB962C8B-B14F-4D97-AF65-F5344CB8AC3E}">
        <p14:creationId xmlns:p14="http://schemas.microsoft.com/office/powerpoint/2010/main" val="422869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a:ln w="57150">
            <a:solidFill>
              <a:srgbClr val="00B050"/>
            </a:solidFill>
          </a:ln>
        </p:spPr>
        <p:txBody>
          <a:bodyPr/>
          <a:lstStyle/>
          <a:p>
            <a:r>
              <a:rPr lang="cs-CZ" dirty="0" smtClean="0"/>
              <a:t>Doplň správné slovo do věty.</a:t>
            </a:r>
            <a:endParaRPr lang="cs-CZ" dirty="0"/>
          </a:p>
        </p:txBody>
      </p:sp>
      <p:sp>
        <p:nvSpPr>
          <p:cNvPr id="3" name="Zástupný symbol pro obsah 2"/>
          <p:cNvSpPr>
            <a:spLocks noGrp="1"/>
          </p:cNvSpPr>
          <p:nvPr>
            <p:ph idx="1"/>
          </p:nvPr>
        </p:nvSpPr>
        <p:spPr>
          <a:xfrm>
            <a:off x="457200" y="1412776"/>
            <a:ext cx="8229600" cy="4713387"/>
          </a:xfrm>
        </p:spPr>
        <p:txBody>
          <a:bodyPr>
            <a:normAutofit/>
          </a:bodyPr>
          <a:lstStyle/>
          <a:p>
            <a:pPr marL="0" indent="0">
              <a:buNone/>
            </a:pPr>
            <a:endParaRPr lang="cs-CZ" dirty="0" smtClean="0"/>
          </a:p>
          <a:p>
            <a:pPr marL="0" indent="0">
              <a:buNone/>
            </a:pPr>
            <a:r>
              <a:rPr lang="cs-CZ" sz="4400" dirty="0" smtClean="0"/>
              <a:t>Lyžař má nové              .		</a:t>
            </a:r>
          </a:p>
          <a:p>
            <a:pPr marL="0" indent="0">
              <a:buNone/>
            </a:pPr>
            <a:r>
              <a:rPr lang="cs-CZ" sz="4400" b="1" dirty="0">
                <a:solidFill>
                  <a:schemeClr val="accent6">
                    <a:lumMod val="75000"/>
                  </a:schemeClr>
                </a:solidFill>
              </a:rPr>
              <a:t>	</a:t>
            </a:r>
            <a:r>
              <a:rPr lang="cs-CZ" sz="4400" b="1" dirty="0" smtClean="0">
                <a:solidFill>
                  <a:schemeClr val="accent6">
                    <a:lumMod val="75000"/>
                  </a:schemeClr>
                </a:solidFill>
              </a:rPr>
              <a:t>		</a:t>
            </a:r>
            <a:r>
              <a:rPr lang="cs-CZ" sz="4000" b="1" dirty="0" smtClean="0">
                <a:solidFill>
                  <a:schemeClr val="accent6">
                    <a:lumMod val="75000"/>
                  </a:schemeClr>
                </a:solidFill>
              </a:rPr>
              <a:t>				</a:t>
            </a:r>
            <a:r>
              <a:rPr lang="cs-CZ" sz="4800" b="1" dirty="0" smtClean="0">
                <a:solidFill>
                  <a:schemeClr val="accent6">
                    <a:lumMod val="75000"/>
                  </a:schemeClr>
                </a:solidFill>
              </a:rPr>
              <a:t>líže</a:t>
            </a:r>
          </a:p>
          <a:p>
            <a:pPr marL="0" indent="0">
              <a:buNone/>
            </a:pPr>
            <a:endParaRPr lang="cs-CZ" dirty="0"/>
          </a:p>
          <a:p>
            <a:pPr marL="0" indent="0">
              <a:buNone/>
            </a:pPr>
            <a:r>
              <a:rPr lang="cs-CZ" sz="4400" dirty="0" smtClean="0"/>
              <a:t>Maruška              lízátko.</a:t>
            </a:r>
            <a:r>
              <a:rPr lang="cs-CZ" dirty="0" smtClean="0"/>
              <a:t>			</a:t>
            </a:r>
          </a:p>
          <a:p>
            <a:pPr marL="0" indent="0">
              <a:buNone/>
            </a:pPr>
            <a:r>
              <a:rPr lang="cs-CZ" sz="4000" b="1" dirty="0">
                <a:solidFill>
                  <a:schemeClr val="tx2">
                    <a:lumMod val="60000"/>
                    <a:lumOff val="40000"/>
                  </a:schemeClr>
                </a:solidFill>
              </a:rPr>
              <a:t>	</a:t>
            </a:r>
            <a:r>
              <a:rPr lang="cs-CZ" sz="4000" b="1" dirty="0" smtClean="0">
                <a:solidFill>
                  <a:schemeClr val="tx2">
                    <a:lumMod val="60000"/>
                    <a:lumOff val="40000"/>
                  </a:schemeClr>
                </a:solidFill>
              </a:rPr>
              <a:t>						</a:t>
            </a:r>
            <a:r>
              <a:rPr lang="cs-CZ" sz="4800" b="1" dirty="0" smtClean="0">
                <a:solidFill>
                  <a:schemeClr val="tx2">
                    <a:lumMod val="60000"/>
                    <a:lumOff val="40000"/>
                  </a:schemeClr>
                </a:solidFill>
              </a:rPr>
              <a:t>lyže</a:t>
            </a:r>
            <a:endParaRPr lang="cs-CZ" sz="4800" b="1" dirty="0">
              <a:solidFill>
                <a:schemeClr val="tx2">
                  <a:lumMod val="60000"/>
                  <a:lumOff val="40000"/>
                </a:schemeClr>
              </a:solidFill>
            </a:endParaRPr>
          </a:p>
        </p:txBody>
      </p:sp>
    </p:spTree>
    <p:extLst>
      <p:ext uri="{BB962C8B-B14F-4D97-AF65-F5344CB8AC3E}">
        <p14:creationId xmlns:p14="http://schemas.microsoft.com/office/powerpoint/2010/main" val="7873753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4.72222E-6 -1.11008E-6 C -0.00504 0.00231 -0.00938 0.00648 -0.01424 0.00902 C -0.0165 0.01018 -0.02136 0.01249 -0.02136 0.01272 C -0.02674 0.0118 -0.03872 0.01249 -0.0448 0.00717 C -0.04948 0.00301 -0.05278 -0.00277 -0.05782 -0.00555 C -0.0632 -0.01734 -0.06059 -0.01295 -0.06494 -0.01943 C -0.06528 -0.02174 -0.06528 -0.02451 -0.06598 -0.02659 C -0.06667 -0.02821 -0.06806 -0.02868 -0.06858 -0.03006 C -0.06928 -0.03215 -0.06893 -0.03492 -0.06962 -0.03723 C -0.07205 -0.04741 -0.07153 -0.04116 -0.07431 -0.04972 C -0.08073 -0.06869 -0.08247 -0.09158 -0.08612 -0.11193 C -0.08577 -0.12326 -0.08559 -0.13437 -0.08507 -0.1457 C -0.08421 -0.15957 -0.07014 -0.18548 -0.06146 -0.1901 C -0.05296 -0.2019 -0.0415 -0.20259 -0.03073 -0.20606 C -0.02466 -0.20791 -0.0198 -0.21184 -0.01424 -0.21485 C -0.01198 -0.21808 -0.00938 -0.2204 -0.00695 -0.22363 C -0.00608 -0.22502 -0.00573 -0.22733 -0.00469 -0.22895 C -0.00348 -0.23103 -0.00157 -0.23265 4.72222E-6 -0.2345 C 0.00225 -0.24144 0.00538 -0.2456 0.00816 -0.25208 C 0.00954 -0.26017 0.01215 -0.26827 0.01545 -0.27521 C 0.01701 -0.28608 0.01979 -0.29625 0.02118 -0.30712 C 0.02048 -0.35523 0.02552 -0.4024 0.0059 -0.44218 C 0.00347 -0.45282 -0.00174 -0.46138 -0.00608 -0.47063 C -0.00973 -0.47849 -0.01146 -0.4852 -0.01771 -0.48844 C -0.03664 -0.51573 -0.05955 -0.52313 -0.08507 -0.52752 C -0.09358 -0.52683 -0.10226 -0.52706 -0.11077 -0.52567 C -0.12379 -0.52359 -0.13785 -0.51064 -0.1474 -0.49907 C -0.15382 -0.49121 -0.15747 -0.47687 -0.16285 -0.46716 C -0.16528 -0.46253 -0.17119 -0.45467 -0.17119 -0.45444 C -0.17292 -0.44634 -0.17362 -0.43894 -0.17691 -0.43154 C -0.17709 -0.43039 -0.17865 -0.42067 -0.17934 -0.41906 C -0.18403 -0.40819 -0.19462 -0.40356 -0.20053 -0.39431 C -0.20417 -0.38876 -0.20678 -0.38252 -0.21129 -0.37835 C -0.21424 -0.37141 -0.21754 -0.36586 -0.22049 -0.35869 C -0.22292 -0.35291 -0.22448 -0.34042 -0.22518 -0.33395 C -0.22639 -0.31614 -0.22622 -0.29348 -0.23594 -0.28053 C -0.2382 -0.27775 -0.24063 -0.27567 -0.24289 -0.27336 C -0.24601 -0.27035 -0.25261 -0.26642 -0.25261 -0.26619 C -0.25764 -0.25809 -0.25105 -0.26781 -0.25955 -0.25925 C -0.26441 -0.25439 -0.26632 -0.24954 -0.27136 -0.24676 C -0.27744 -0.23774 -0.27205 -0.24445 -0.27952 -0.23797 C -0.28282 -0.2352 -0.28907 -0.22895 -0.28907 -0.22872 C -0.29566 -0.21577 -0.30487 -0.20005 -0.31389 -0.1901 C -0.31632 -0.17507 -0.31285 -0.1901 -0.31858 -0.17761 C -0.32553 -0.16212 -0.31407 -0.18131 -0.32205 -0.16859 C -0.32414 -0.16096 -0.32726 -0.15495 -0.32917 -0.14732 C -0.33247 -0.13437 -0.32813 -0.14547 -0.33264 -0.13483 C -0.33455 -0.11841 -0.33924 -0.10384 -0.34098 -0.08696 C -0.34202 -0.06753 -0.34237 -0.0488 -0.34566 -0.03006 C -0.34862 -0.01411 -0.34879 -0.00116 -0.36094 0.0037 C -0.3658 0.01064 -0.37587 0.01295 -0.3823 0.01434 C -0.39653 0.02498 -0.41771 0.02035 -0.42952 0.0037 C -0.43108 -0.00486 -0.43577 -0.01341 -0.43872 -0.02128 C -0.44115 -0.03492 -0.44636 -0.05088 -0.4507 -0.06383 C -0.45157 -0.07169 -0.45313 -0.07909 -0.45417 -0.08696 C -0.45452 -0.10245 -0.44879 -0.16651 -0.46129 -0.19172 C -0.46632 -0.22063 -0.479 -0.24167 -0.49549 -0.2574 C -0.50105 -0.26272 -0.50573 -0.26919 -0.51198 -0.27174 C -0.51841 -0.27914 -0.52691 -0.28446 -0.53507 -0.2877 C -0.5415 -0.29394 -0.54931 -0.29625 -0.55643 -0.30018 C -0.56268 -0.30365 -0.56737 -0.30874 -0.57414 -0.31082 C -0.57744 -0.31545 -0.58108 -0.3166 -0.5849 -0.31961 C -0.58907 -0.32285 -0.59167 -0.32817 -0.5941 -0.33395 C -0.59653 -0.34597 -0.59532 -0.35523 -0.5882 -0.36216 C -0.58594 -0.37234 -0.58907 -0.36448 -0.58351 -0.36933 C -0.58039 -0.37234 -0.579 -0.37743 -0.57535 -0.37997 C -0.57032 -0.38344 -0.56441 -0.38529 -0.55886 -0.38714 C -0.55851 -0.38714 -0.53299 -0.38691 -0.52448 -0.38367 C -0.51164 -0.37858 -0.49896 -0.36933 -0.48594 -0.36216 C -0.47066 -0.35361 -0.45487 -0.34968 -0.43872 -0.34806 C -0.4316 -0.34412 -0.42309 -0.34436 -0.41546 -0.34274 C -0.33681 -0.34436 -0.35521 -0.33557 -0.31858 -0.34991 C -0.30816 -0.36008 -0.29497 -0.36078 -0.28421 -0.37118 C -0.2816 -0.37743 -0.27796 -0.37951 -0.275 -0.38529 C -0.26997 -0.39454 -0.26893 -0.40356 -0.26546 -0.41374 C -0.2665 -0.43293 -0.26476 -0.43825 -0.27605 -0.44403 C -0.27987 -0.44935 -0.28264 -0.44912 -0.28785 -0.45097 C -0.29723 -0.45421 -0.30313 -0.45675 -0.3125 -0.45814 C -0.32275 -0.45768 -0.34323 -0.45652 -0.34323 -0.45629 L -0.33264 -0.46184 L -0.34445 -0.45814 L -0.33264 -0.45814 " pathEditMode="relative" rAng="0" ptsTypes="ffffffffffffffffffffffffffffffffffffffffffffffffffffffffffffffffffffffffffffffAAAA">
                                      <p:cBhvr>
                                        <p:cTn id="6" dur="2000" fill="hold"/>
                                        <p:tgtEl>
                                          <p:spTgt spid="3">
                                            <p:txEl>
                                              <p:pRg st="5" end="5"/>
                                            </p:txEl>
                                          </p:spTgt>
                                        </p:tgtEl>
                                        <p:attrNameLst>
                                          <p:attrName>ppt_x</p:attrName>
                                          <p:attrName>ppt_y</p:attrName>
                                        </p:attrNameLst>
                                      </p:cBhvr>
                                      <p:rCtr x="-28559" y="-25139"/>
                                    </p:animMotion>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04896 0.0148 C 0.04862 0.00115 0.04844 -0.01226 0.04775 -0.02591 C 0.04723 -0.03724 0.04636 -0.04857 0.04497 -0.05967 C 0.04271 -0.07702 0.03386 -0.09135 0.02761 -0.10592 C 0.02292 -0.11679 0.01719 -0.13298 0.00764 -0.13599 C 0.00313 -0.14547 -0.00833 -0.15033 -0.01631 -0.15195 C -0.01718 -0.1538 -0.01753 -0.15634 -0.01892 -0.1575 C -0.02083 -0.15912 -0.02343 -0.15842 -0.02569 -0.15912 C -0.02968 -0.1605 -0.03368 -0.16282 -0.03767 -0.16443 C -0.05017 -0.16397 -0.06267 -0.16443 -0.075 -0.16282 C -0.08246 -0.16189 -0.09861 -0.14015 -0.10434 -0.13252 C -0.10763 -0.12003 -0.1184 -0.11217 -0.12569 -0.10407 C -0.13125 -0.09783 -0.13298 -0.09829 -0.13906 -0.09344 C -0.14756 -0.0865 -0.1559 -0.0791 -0.16441 -0.07216 C -0.17916 -0.06013 -0.19392 -0.04256 -0.21093 -0.03654 C -0.21684 -0.02914 -0.22361 -0.02729 -0.23107 -0.02429 C -0.23732 -0.01851 -0.24427 -0.01966 -0.25104 -0.01527 C -0.27013 -0.01596 -0.28923 -0.01596 -0.30833 -0.01712 C -0.31875 -0.01781 -0.33593 -0.02822 -0.34566 -0.03308 C -0.36441 -0.04256 -0.38628 -0.04533 -0.40572 -0.05088 C -0.41545 -0.05366 -0.42517 -0.05828 -0.43489 -0.05967 C -0.45729 -0.06268 -0.50416 -0.06268 -0.5177 -0.06314 C -0.54166 -0.06499 -0.56423 -0.06753 -0.58802 -0.06869 C -0.61302 -0.06753 -0.6493 -0.07401 -0.65625 -0.03308 C -0.65486 -0.01874 -0.65052 0.00069 -0.63906 0.00601 C -0.6335 0.01618 -0.62795 0.02497 -0.61892 0.02914 C -0.61527 0.03284 -0.61076 0.03862 -0.60677 0.04162 C -0.59895 0.04787 -0.58888 0.05249 -0.5802 0.05758 C -0.57465 0.06082 -0.57013 0.06521 -0.56423 0.06822 C -0.55677 0.07192 -0.54895 0.07146 -0.54166 0.07539 C -0.53802 0.07678 -0.53645 0.07955 -0.53368 0.08071 C -0.51927 0.08672 -0.50156 0.08765 -0.48836 0.0895 C -0.44843 0.08811 -0.45069 0.09204 -0.42829 0.08418 C -0.42256 0.07932 -0.41631 0.07608 -0.41093 0.07007 C -0.40347 0.06151 -0.41041 0.06753 -0.40295 0.05758 C -0.39861 0.0518 -0.3934 0.04648 -0.38958 0.03977 C -0.3842 0.03052 -0.38003 0.02174 -0.37361 0.01318 C -0.37031 0.00416 -0.36701 -0.00463 -0.36163 -0.0118 C -0.35954 -0.02012 -0.35572 -0.02197 -0.35104 -0.02776 C -0.34774 -0.03169 -0.34409 -0.03539 -0.34166 -0.04024 C -0.34079 -0.04209 -0.3401 -0.04394 -0.33906 -0.04556 C -0.33697 -0.0488 -0.33454 -0.05135 -0.33229 -0.05435 C -0.3309 -0.0562 -0.32829 -0.05967 -0.32829 -0.05944 C -0.32465 -0.07378 -0.3125 -0.08812 -0.30173 -0.09159 C -0.29566 -0.0976 -0.28263 -0.10592 -0.275 -0.10939 C -0.2651 -0.1235 -0.25208 -0.13691 -0.23767 -0.14131 C -0.23038 -0.14802 -0.22361 -0.1457 -0.2177 -0.13784 C -0.21597 -0.12859 -0.21197 -0.12628 -0.20833 -0.11841 C -0.20468 -0.11078 -0.2052 -0.10523 -0.20034 -0.09876 C -0.19548 -0.08534 -0.19184 -0.07031 -0.18836 -0.0562 C -0.18697 -0.05042 -0.18159 -0.04024 -0.18159 -0.04001 C -0.17743 -0.02359 -0.17361 -0.00579 -0.16701 0.00948 C -0.16041 0.02474 -0.16579 0.00948 -0.15902 0.02197 C -0.15121 0.03631 -0.14375 0.04926 -0.13506 0.0629 C -0.12951 0.07146 -0.12343 0.08325 -0.11631 0.0895 C -0.11145 0.09944 -0.10381 0.10453 -0.09774 0.11262 C -0.09253 0.11956 -0.09218 0.12557 -0.08559 0.13205 C -0.08072 0.1531 -0.08836 0.1228 -0.08159 0.14107 C -0.07638 0.15518 -0.06614 0.1857 -0.06302 0.19958 C -0.05763 0.22363 -0.05381 0.2493 -0.04704 0.27243 C -0.04826 0.30458 -0.04618 0.31845 -0.06441 0.33811 C -0.06892 0.34297 -0.07083 0.34643 -0.07638 0.34875 C -0.08385 0.35638 -0.09392 0.36193 -0.10295 0.3647 C -0.11024 0.37141 -0.10538 0.36794 -0.11892 0.37187 C -0.1401 0.37812 -0.16111 0.38043 -0.18298 0.38251 C -0.24375 0.38136 -0.30486 0.38459 -0.36562 0.37904 C -0.37447 0.37442 -0.38298 0.36979 -0.39097 0.36309 C -0.39427 0.36031 -0.39722 0.35707 -0.40034 0.35407 C -0.40295 0.35152 -0.40833 0.34713 -0.40833 0.34736 C -0.4092 0.34528 -0.41024 0.34366 -0.41093 0.34181 C -0.41197 0.3388 -0.4125 0.33557 -0.41371 0.33279 C -0.42083 0.31568 -0.41493 0.3351 -0.42031 0.31868 C -0.42274 0.31105 -0.42413 0.30319 -0.42691 0.29556 C -0.4276 0.28954 -0.42968 0.28376 -0.42968 0.27775 C -0.42968 0.25023 -0.42795 0.24445 -0.42291 0.22271 C -0.4217 0.21762 -0.42222 0.21207 -0.4177 0.21207 " pathEditMode="relative" rAng="0" ptsTypes="fffffffffffffffffffffffffffffffffffffffffffffffffffffffffffffffffffffffffffA">
                                      <p:cBhvr>
                                        <p:cTn id="10" dur="2000" fill="hold"/>
                                        <p:tgtEl>
                                          <p:spTgt spid="3">
                                            <p:txEl>
                                              <p:pRg st="2" end="2"/>
                                            </p:txEl>
                                          </p:spTgt>
                                        </p:tgtEl>
                                        <p:attrNameLst>
                                          <p:attrName>ppt_x</p:attrName>
                                          <p:attrName>ppt_y</p:attrName>
                                        </p:attrNameLst>
                                      </p:cBhvr>
                                      <p:rCtr x="-35260" y="9528"/>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a:ln w="57150">
            <a:solidFill>
              <a:srgbClr val="FFFF00"/>
            </a:solidFill>
          </a:ln>
        </p:spPr>
        <p:txBody>
          <a:bodyPr/>
          <a:lstStyle/>
          <a:p>
            <a:r>
              <a:rPr lang="cs-CZ" dirty="0" smtClean="0"/>
              <a:t>Doplň správné slovo do věty.</a:t>
            </a:r>
            <a:endParaRPr lang="cs-CZ" dirty="0"/>
          </a:p>
        </p:txBody>
      </p:sp>
      <p:sp>
        <p:nvSpPr>
          <p:cNvPr id="3" name="Zástupný symbol pro obsah 2"/>
          <p:cNvSpPr>
            <a:spLocks noGrp="1"/>
          </p:cNvSpPr>
          <p:nvPr>
            <p:ph idx="1"/>
          </p:nvPr>
        </p:nvSpPr>
        <p:spPr>
          <a:xfrm>
            <a:off x="323528" y="1628800"/>
            <a:ext cx="8517632" cy="4536504"/>
          </a:xfrm>
        </p:spPr>
        <p:txBody>
          <a:bodyPr>
            <a:normAutofit lnSpcReduction="10000"/>
          </a:bodyPr>
          <a:lstStyle/>
          <a:p>
            <a:pPr marL="0" indent="0">
              <a:buNone/>
            </a:pPr>
            <a:r>
              <a:rPr lang="cs-CZ" sz="4400" dirty="0" smtClean="0"/>
              <a:t>Při bouřce se často    		.</a:t>
            </a:r>
          </a:p>
          <a:p>
            <a:pPr marL="0" indent="0">
              <a:buNone/>
            </a:pPr>
            <a:r>
              <a:rPr lang="cs-CZ" sz="4400" dirty="0" smtClean="0"/>
              <a:t>              </a:t>
            </a:r>
          </a:p>
          <a:p>
            <a:pPr marL="0" indent="0">
              <a:buNone/>
            </a:pPr>
            <a:r>
              <a:rPr lang="cs-CZ" sz="4400" dirty="0" smtClean="0"/>
              <a:t>Ta paní je moje              známá.</a:t>
            </a:r>
          </a:p>
          <a:p>
            <a:pPr marL="0" indent="0">
              <a:buNone/>
            </a:pPr>
            <a:r>
              <a:rPr lang="cs-CZ" sz="4400" b="1" dirty="0" smtClean="0">
                <a:solidFill>
                  <a:srgbClr val="00B050"/>
                </a:solidFill>
              </a:rPr>
              <a:t>	</a:t>
            </a:r>
          </a:p>
          <a:p>
            <a:pPr marL="0" indent="0">
              <a:buNone/>
            </a:pPr>
            <a:r>
              <a:rPr lang="cs-CZ" sz="4400" b="1" dirty="0">
                <a:solidFill>
                  <a:srgbClr val="00B050"/>
                </a:solidFill>
              </a:rPr>
              <a:t>	</a:t>
            </a:r>
            <a:r>
              <a:rPr lang="cs-CZ" sz="4400" b="1" dirty="0" smtClean="0">
                <a:solidFill>
                  <a:srgbClr val="00B050"/>
                </a:solidFill>
              </a:rPr>
              <a:t>	blízká</a:t>
            </a:r>
            <a:endParaRPr lang="cs-CZ" sz="4400" dirty="0"/>
          </a:p>
          <a:p>
            <a:pPr marL="0" indent="0">
              <a:buNone/>
            </a:pPr>
            <a:r>
              <a:rPr lang="cs-CZ" sz="4400" b="1" dirty="0" smtClean="0">
                <a:solidFill>
                  <a:srgbClr val="00B050"/>
                </a:solidFill>
              </a:rPr>
              <a:t>					</a:t>
            </a:r>
            <a:r>
              <a:rPr lang="cs-CZ" sz="4400" b="1" dirty="0" smtClean="0">
                <a:solidFill>
                  <a:srgbClr val="FF0000"/>
                </a:solidFill>
              </a:rPr>
              <a:t>blýská</a:t>
            </a:r>
            <a:endParaRPr lang="cs-CZ" sz="4400" b="1" dirty="0">
              <a:solidFill>
                <a:srgbClr val="FF0000"/>
              </a:solidFill>
            </a:endParaRPr>
          </a:p>
          <a:p>
            <a:pPr marL="0" indent="0">
              <a:buNone/>
            </a:pPr>
            <a:endParaRPr lang="cs-CZ" sz="4400" b="1" dirty="0">
              <a:solidFill>
                <a:srgbClr val="00B050"/>
              </a:solidFill>
            </a:endParaRPr>
          </a:p>
        </p:txBody>
      </p:sp>
    </p:spTree>
    <p:extLst>
      <p:ext uri="{BB962C8B-B14F-4D97-AF65-F5344CB8AC3E}">
        <p14:creationId xmlns:p14="http://schemas.microsoft.com/office/powerpoint/2010/main" val="349951855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0.07847 0.00092 C 0.08055 -0.01596 0.0842 -0.03238 0.08785 -0.0488 C 0.09045 -0.06013 0.08993 -0.06383 0.09722 -0.07031 C 0.10052 -0.07724 0.1059 -0.08349 0.1118 -0.08626 C 0.11719 -0.09343 0.12448 -0.09875 0.13177 -0.10222 C 0.13663 -0.10708 0.14166 -0.11008 0.14653 -0.11471 C 0.1526 -0.1272 0.16389 -0.13414 0.17187 -0.14477 C 0.17934 -0.15472 0.18368 -0.17091 0.19045 -0.18039 C 0.19253 -0.18848 0.19635 -0.19635 0.19982 -0.20352 C 0.20139 -0.21138 0.20434 -0.21716 0.20642 -0.22479 C 0.20868 -0.23312 0.20937 -0.24237 0.21319 -0.24954 C 0.21493 -0.25971 0.21632 -0.26966 0.2184 -0.27983 C 0.21962 -0.29163 0.2217 -0.31082 0.22639 -0.32077 C 0.23194 -0.35569 0.23229 -0.39454 0.22517 -0.429 C 0.22326 -0.43825 0.22066 -0.45259 0.21719 -0.46092 C 0.21562 -0.46462 0.2118 -0.47156 0.2118 -0.47132 C 0.21024 -0.48173 0.20781 -0.48566 0.20243 -0.49283 C 0.2 -0.5074 0.1901 -0.51827 0.18246 -0.52845 C 0.17882 -0.5333 0.17621 -0.53909 0.17309 -0.5444 C 0.17118 -0.54764 0.16736 -0.54718 0.1651 -0.54972 C 0.15712 -0.55851 0.14878 -0.56476 0.13854 -0.56753 C 0.13298 -0.57239 0.12604 -0.57516 0.11979 -0.57817 C 0.11041 -0.57701 0.09791 -0.57701 0.08906 -0.571 C 0.08316 -0.56707 0.07847 -0.5599 0.07309 -0.55504 C 0.05746 -0.54117 0.04635 -0.5192 0.03576 -0.49838 C 0.0342 -0.48959 0.03177 -0.48428 0.02778 -0.47687 C 0.02569 -0.46878 0.02205 -0.46207 0.01979 -0.45398 C 0.01753 -0.44588 0.01666 -0.4371 0.01441 -0.429 C 0.01094 -0.41675 0.0066 -0.40426 0.00382 -0.39177 C 0.00121 -0.3802 -0.00139 -0.36934 -0.00417 -0.358 C -0.00695 -0.3469 -0.00729 -0.3358 -0.01215 -0.32609 C -0.01476 -0.30874 -0.02084 -0.29348 -0.02413 -0.27637 C -0.02604 -0.26619 -0.02934 -0.25763 -0.03212 -0.24792 C -0.0342 -0.24029 -0.03472 -0.23196 -0.0375 -0.22479 C -0.04236 -0.21184 -0.04705 -0.20144 -0.05226 -0.18918 C -0.05747 -0.17692 -0.06077 -0.16189 -0.06823 -0.15194 C -0.07066 -0.13437 -0.08299 -0.11795 -0.09219 -0.10569 C -0.09358 -0.10384 -0.09358 -0.10083 -0.09479 -0.09875 C -0.09618 -0.09644 -0.09844 -0.09505 -0.10018 -0.0932 C -0.10295 -0.08256 -0.11354 -0.07424 -0.12014 -0.06661 C -0.13368 -0.05088 -0.14618 -0.02845 -0.16424 -0.0222 C -0.16997 -0.01457 -0.17709 -0.01295 -0.1842 -0.0081 C -0.20156 0.0037 -0.21927 0.01179 -0.2375 0.02035 C -0.25712 0.01919 -0.26823 0.01804 -0.28559 0.01503 C -0.28872 0.01364 -0.29879 0.00994 -0.30278 0.00624 C -0.31146 -0.00185 -0.32101 -0.0118 -0.3309 -0.01688 C -0.33577 -0.02336 -0.3408 -0.02706 -0.34688 -0.03122 C -0.35573 -0.04672 -0.37153 -0.05736 -0.3816 -0.07193 C -0.38993 -0.08395 -0.39462 -0.09783 -0.40139 -0.11101 C -0.40434 -0.12304 -0.4007 -0.10939 -0.40556 -0.12165 C -0.40781 -0.1272 -0.40868 -0.13367 -0.41094 -0.13946 C -0.41215 -0.15148 -0.41459 -0.16304 -0.41615 -0.17507 C -0.41563 -0.18455 -0.41754 -0.19565 -0.41354 -0.20352 C -0.40521 -0.21994 -0.38906 -0.23404 -0.37483 -0.23728 C -0.35764 -0.24838 -0.34636 -0.24098 -0.32413 -0.2389 C -0.30816 -0.23497 -0.29375 -0.22433 -0.27761 -0.22109 C -0.2566 -0.21693 -0.23472 -0.21554 -0.21354 -0.21415 C -0.19983 -0.21462 -0.18594 -0.21485 -0.17222 -0.21577 C -0.1632 -0.21647 -0.15712 -0.22618 -0.14827 -0.22826 C -0.14063 -0.23358 -0.13524 -0.24214 -0.12691 -0.24607 C -0.1217 -0.25255 -0.11424 -0.25393 -0.10816 -0.25856 C -0.10243 -0.26295 -0.09757 -0.26966 -0.09219 -0.27452 C -0.08386 -0.28192 -0.08959 -0.27405 -0.08281 -0.28168 C -0.07552 -0.28978 -0.07587 -0.30019 -0.07084 -0.3099 C -0.07031 -0.31406 -0.06997 -0.31823 -0.06945 -0.32239 C -0.06875 -0.32771 -0.06684 -0.33835 -0.06684 -0.33811 C -0.06545 -0.35546 -0.06424 -0.3698 -0.05747 -0.3846 C -0.05625 -0.392 -0.05434 -0.39709 -0.05226 -0.40403 C -0.04861 -0.41628 -0.04757 -0.42646 -0.04028 -0.43617 C -0.03663 -0.45421 -0.04149 -0.43455 -0.03611 -0.44681 C -0.03542 -0.44843 -0.03542 -0.45051 -0.0349 -0.45213 C -0.03334 -0.45699 -0.03195 -0.46207 -0.02952 -0.46624 C -0.02847 -0.46809 -0.02396 -0.47572 -0.02292 -0.47872 C -0.01979 -0.48682 -0.01667 -0.49653 -0.01215 -0.5037 C -0.00781 -0.51064 -0.00174 -0.5148 0.00382 -0.51966 C 0.00642 -0.52197 0.0118 -0.5266 0.0118 -0.52637 C 0.01684 -0.5222 0.0158 -0.52521 0.0158 -0.51781 L 0.01979 -0.5266 " pathEditMode="relative" rAng="0" ptsTypes="ffffffffffffffffffffffffffffffffffffffffffffffffffffffffffffffffffffffffffffAA">
                                      <p:cBhvr>
                                        <p:cTn id="6" dur="2000" fill="hold"/>
                                        <p:tgtEl>
                                          <p:spTgt spid="3">
                                            <p:txEl>
                                              <p:pRg st="5" end="5"/>
                                            </p:txEl>
                                          </p:spTgt>
                                        </p:tgtEl>
                                        <p:attrNameLst>
                                          <p:attrName>ppt_x</p:attrName>
                                          <p:attrName>ppt_y</p:attrName>
                                        </p:attrNameLst>
                                      </p:cBhvr>
                                      <p:rCtr x="-17118" y="-27983"/>
                                    </p:animMotion>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0.01406 0.00555 C 0.01354 0.0074 0.01319 0.00902 0.01267 0.01087 C 0.01232 0.01272 0.01198 0.01434 0.01146 0.01619 C 0.01059 0.01966 0.00868 0.02683 0.00868 0.02706 C 0.00937 0.03908 0.00642 0.06129 0.01805 0.06591 C 0.02274 0.07539 0.03142 0.07886 0.03941 0.08187 C 0.0566 0.08811 0.07344 0.09505 0.09132 0.09806 C 0.10555 0.10361 0.11857 0.11124 0.13281 0.11563 C 0.13976 0.12049 0.1434 0.12118 0.15139 0.1228 C 0.16024 0.12697 0.15885 0.12812 0.17014 0.12997 C 0.17951 0.13413 0.18837 0.13483 0.19809 0.13691 C 0.24184 0.14662 0.28437 0.15125 0.32882 0.1531 C 0.35868 0.15703 0.35399 0.15703 0.40469 0.1531 C 0.40555 0.1531 0.41337 0.14685 0.41545 0.14593 C 0.42048 0.13922 0.42656 0.13413 0.43281 0.12997 C 0.43646 0.1198 0.43941 0.10869 0.44201 0.09806 C 0.44323 0.09343 0.44479 0.08372 0.44479 0.08395 C 0.44427 0.07771 0.44479 0.07146 0.4434 0.06591 C 0.44288 0.06383 0.44062 0.06383 0.43941 0.06244 C 0.43281 0.05527 0.42621 0.0444 0.41805 0.04116 C 0.41302 0.034 0.4066 0.02914 0.40069 0.02336 C 0.39757 0.01688 0.39462 0.01711 0.39132 0.01087 C 0.38923 0.00208 0.38489 -0.00486 0.38073 -0.01226 C 0.3783 -0.02151 0.38003 -0.01596 0.37413 -0.02822 C 0.37344 -0.02983 0.37101 -0.0407 0.37014 -0.04417 C 0.37048 -0.05597 0.36996 -0.06799 0.37135 -0.07956 C 0.37291 -0.09274 0.39757 -0.09806 0.40469 -0.09921 C 0.4158 -0.10638 0.42864 -0.10407 0.4408 -0.10638 C 0.44618 -0.1087 0.45121 -0.1117 0.45677 -0.11332 C 0.45851 -0.11448 0.46024 -0.1161 0.46215 -0.11702 C 0.46389 -0.11795 0.4658 -0.11748 0.46736 -0.11864 C 0.47465 -0.1235 0.48038 -0.13483 0.48611 -0.14177 C 0.48941 -0.1457 0.49357 -0.14824 0.4967 -0.15241 C 0.51111 -0.1716 0.52378 -0.19427 0.53281 -0.21832 C 0.53646 -0.2278 0.53489 -0.21924 0.53802 -0.23057 C 0.54045 -0.23913 0.54114 -0.24838 0.5434 -0.25717 C 0.54253 -0.28585 0.54253 -0.31753 0.53281 -0.34436 C 0.53073 -0.35985 0.52396 -0.38437 0.51406 -0.39408 C 0.51232 -0.39593 0.51059 -0.39778 0.50868 -0.3994 C 0.50712 -0.40079 0.50503 -0.40148 0.50347 -0.40287 C 0.49392 -0.41143 0.51041 -0.40079 0.49548 -0.41189 C 0.49305 -0.41374 0.48993 -0.41374 0.48732 -0.41536 C 0.48107 -0.41952 0.47569 -0.42206 0.46875 -0.42414 C 0.44687 -0.43918 0.41337 -0.42831 0.3941 -0.42785 C 0.38541 -0.42183 0.37517 -0.41883 0.36614 -0.41351 C 0.36146 -0.41073 0.35139 -0.40819 0.35139 -0.40796 C 0.34323 -0.40102 0.33264 -0.39662 0.32344 -0.39223 C 0.32101 -0.39107 0.3191 -0.3883 0.31666 -0.38691 C 0.3151 -0.38599 0.31319 -0.38575 0.31146 -0.38506 C 0.30781 -0.38044 0.30382 -0.37951 0.29948 -0.37627 C 0.29236 -0.37095 0.28594 -0.36402 0.27812 -0.36032 C 0.27257 -0.355 0.2684 -0.3513 0.26215 -0.34783 C 0.25816 -0.34297 0.25677 -0.33788 0.25139 -0.33534 C 0.24739 -0.32724 0.24236 -0.32031 0.23802 -0.31244 C 0.23489 -0.30689 0.23298 -0.30042 0.23003 -0.29464 C 0.22795 -0.28515 0.22951 -0.29093 0.22344 -0.27868 C 0.2184 -0.26873 0.21545 -0.2581 0.21007 -0.24838 C 0.20712 -0.23636 0.20781 -0.22965 0.20069 -0.22364 C 0.20035 -0.22179 0.20017 -0.21994 0.19948 -0.21832 C 0.19878 -0.21624 0.1967 -0.21277 0.1967 -0.21254 " pathEditMode="relative" rAng="0" ptsTypes="fffffffffffffffffffffffffffffffffffffffffffffffffffffffffffA">
                                      <p:cBhvr>
                                        <p:cTn id="10" dur="2000" fill="hold"/>
                                        <p:tgtEl>
                                          <p:spTgt spid="3">
                                            <p:txEl>
                                              <p:pRg st="4" end="4"/>
                                            </p:txEl>
                                          </p:spTgt>
                                        </p:tgtEl>
                                        <p:attrNameLst>
                                          <p:attrName>ppt_x</p:attrName>
                                          <p:attrName>ppt_y</p:attrName>
                                        </p:attrNameLst>
                                      </p:cBhvr>
                                      <p:rCtr x="26076" y="-1466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a:ln w="57150">
            <a:solidFill>
              <a:srgbClr val="56F208"/>
            </a:solidFill>
          </a:ln>
        </p:spPr>
        <p:txBody>
          <a:bodyPr/>
          <a:lstStyle/>
          <a:p>
            <a:r>
              <a:rPr lang="cs-CZ" dirty="0"/>
              <a:t>Doplň správné slovo do věty.</a:t>
            </a:r>
          </a:p>
        </p:txBody>
      </p:sp>
      <p:sp>
        <p:nvSpPr>
          <p:cNvPr id="3" name="Zástupný symbol pro obsah 2"/>
          <p:cNvSpPr>
            <a:spLocks noGrp="1"/>
          </p:cNvSpPr>
          <p:nvPr>
            <p:ph idx="1"/>
          </p:nvPr>
        </p:nvSpPr>
        <p:spPr/>
        <p:txBody>
          <a:bodyPr>
            <a:normAutofit fontScale="92500" lnSpcReduction="10000"/>
          </a:bodyPr>
          <a:lstStyle/>
          <a:p>
            <a:pPr marL="0" indent="0">
              <a:buNone/>
            </a:pPr>
            <a:endParaRPr lang="cs-CZ" sz="1200" dirty="0" smtClean="0"/>
          </a:p>
          <a:p>
            <a:pPr marL="0" indent="0">
              <a:buNone/>
            </a:pPr>
            <a:r>
              <a:rPr lang="cs-CZ" sz="4400" dirty="0" smtClean="0"/>
              <a:t>Moje kočička se ráda                .</a:t>
            </a:r>
          </a:p>
          <a:p>
            <a:pPr marL="0" indent="0">
              <a:buNone/>
            </a:pPr>
            <a:endParaRPr lang="cs-CZ" sz="4400" dirty="0"/>
          </a:p>
          <a:p>
            <a:pPr marL="0" indent="0">
              <a:buNone/>
            </a:pPr>
            <a:r>
              <a:rPr lang="cs-CZ" sz="4400" dirty="0" smtClean="0"/>
              <a:t>Dědečkova hlava je úplně               .               </a:t>
            </a:r>
          </a:p>
          <a:p>
            <a:pPr marL="0" indent="0">
              <a:buNone/>
            </a:pPr>
            <a:endParaRPr lang="cs-CZ" sz="4400" dirty="0"/>
          </a:p>
          <a:p>
            <a:pPr marL="0" indent="0">
              <a:buNone/>
            </a:pPr>
            <a:r>
              <a:rPr lang="cs-CZ" sz="4400" dirty="0" smtClean="0"/>
              <a:t>	</a:t>
            </a:r>
            <a:r>
              <a:rPr lang="cs-CZ" sz="4800" b="1" dirty="0" smtClean="0">
                <a:solidFill>
                  <a:schemeClr val="accent2">
                    <a:lumMod val="75000"/>
                  </a:schemeClr>
                </a:solidFill>
              </a:rPr>
              <a:t>lysá</a:t>
            </a:r>
          </a:p>
          <a:p>
            <a:pPr marL="0" indent="0">
              <a:buNone/>
            </a:pPr>
            <a:r>
              <a:rPr lang="cs-CZ" sz="4400" dirty="0"/>
              <a:t>	</a:t>
            </a:r>
            <a:r>
              <a:rPr lang="cs-CZ" sz="4400" dirty="0" smtClean="0"/>
              <a:t>				</a:t>
            </a:r>
            <a:r>
              <a:rPr lang="cs-CZ" sz="4800" b="1" dirty="0" smtClean="0">
                <a:solidFill>
                  <a:schemeClr val="accent6">
                    <a:lumMod val="75000"/>
                  </a:schemeClr>
                </a:solidFill>
              </a:rPr>
              <a:t>lísá</a:t>
            </a:r>
            <a:endParaRPr lang="cs-CZ" sz="4800" b="1" dirty="0">
              <a:solidFill>
                <a:schemeClr val="accent6">
                  <a:lumMod val="75000"/>
                </a:schemeClr>
              </a:solidFill>
            </a:endParaRPr>
          </a:p>
        </p:txBody>
      </p:sp>
    </p:spTree>
    <p:extLst>
      <p:ext uri="{BB962C8B-B14F-4D97-AF65-F5344CB8AC3E}">
        <p14:creationId xmlns:p14="http://schemas.microsoft.com/office/powerpoint/2010/main" val="188832342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0.00139 -0.03723 C -0.01181 -0.04232 -0.02309 -0.0444 -0.03438 -0.04602 C -0.05226 -0.04556 -0.06997 -0.04556 -0.08768 -0.0444 C -0.09445 -0.04394 -0.10348 -0.03862 -0.11042 -0.03723 C -0.11979 -0.03284 -0.10955 -0.03723 -0.12778 -0.03376 C -0.13785 -0.03214 -0.14844 -0.02752 -0.15834 -0.02474 C -0.21441 -0.02613 -0.26927 -0.03261 -0.325 -0.03538 C -0.3441 -0.03862 -0.36007 -0.04001 -0.37986 -0.0407 C -0.39653 -0.04648 -0.41493 -0.04671 -0.43195 -0.04787 C -0.44514 -0.05018 -0.4573 -0.05088 -0.4691 -0.05851 C -0.47257 -0.06313 -0.47657 -0.06591 -0.47969 -0.071 C -0.48386 -0.07793 -0.48542 -0.08603 -0.49045 -0.09227 C -0.49341 -0.10037 -0.49636 -0.10869 -0.49844 -0.11725 C -0.5 -0.12349 -0.50018 -0.12835 -0.50365 -0.13321 C -0.50504 -0.14223 -0.50677 -0.15102 -0.50903 -0.1598 C -0.51129 -0.18039 -0.51563 -0.21762 -0.49566 -0.22363 C -0.49115 -0.23011 -0.48438 -0.2315 -0.4783 -0.2345 C -0.46424 -0.24167 -0.4573 -0.24491 -0.44098 -0.24676 C -0.41545 -0.25601 -0.38716 -0.24607 -0.36111 -0.24329 C -0.35313 -0.24144 -0.34532 -0.23936 -0.33698 -0.23797 C -0.32865 -0.23404 -0.32014 -0.23173 -0.31181 -0.22918 C -0.30521 -0.22456 -0.29879 -0.22294 -0.29167 -0.22016 C -0.27448 -0.21323 -0.25695 -0.20675 -0.23993 -0.19889 C -0.21268 -0.20004 -0.20886 -0.19634 -0.19184 -0.20421 C -0.18837 -0.20929 -0.18507 -0.213 -0.1816 -0.21831 C -0.17934 -0.22155 -0.17483 -0.22733 -0.17483 -0.2271 C -0.1717 -0.2426 -0.17518 -0.22826 -0.17032 -0.23797 C -0.16736 -0.24375 -0.16702 -0.25092 -0.16511 -0.2574 C -0.1658 -0.2722 -0.16476 -0.28584 -0.17309 -0.29648 C -0.17379 -0.29833 -0.17379 -0.30041 -0.17483 -0.3018 C -0.17622 -0.30527 -0.1816 -0.31082 -0.1816 -0.31059 C -0.18316 -0.31961 -0.18837 -0.32747 -0.19306 -0.33395 C -0.20209 -0.34528 -0.19202 -0.32608 -0.20243 -0.34459 C -0.20365 -0.34667 -0.20434 -0.34944 -0.20539 -0.35152 C -0.2099 -0.35916 -0.21598 -0.36702 -0.2224 -0.37118 C -0.23195 -0.38367 -0.22049 -0.37003 -0.23195 -0.37997 C -0.23611 -0.3839 -0.23872 -0.38853 -0.24393 -0.39061 C -0.24948 -0.3957 -0.25469 -0.40263 -0.26111 -0.40495 C -0.26997 -0.41258 -0.27865 -0.41952 -0.28768 -0.42622 C -0.29306 -0.43016 -0.29653 -0.43594 -0.30243 -0.43871 C -0.30955 -0.45074 -0.30295 -0.44149 -0.31181 -0.44935 C -0.31684 -0.45398 -0.31233 -0.45166 -0.31702 -0.45652 C -0.32396 -0.46346 -0.3316 -0.47225 -0.33976 -0.47595 C -0.34306 -0.47895 -0.34636 -0.4815 -0.34931 -0.48473 C -0.35157 -0.48751 -0.35608 -0.49375 -0.35608 -0.49352 C -0.3566 -0.4956 -0.3566 -0.49722 -0.35712 -0.49907 C -0.35782 -0.50092 -0.35782 -0.50254 -0.35834 -0.50439 C -0.35938 -0.50786 -0.36111 -0.51503 -0.36111 -0.5148 C -0.36007 -0.52474 -0.35834 -0.5333 -0.35434 -0.54163 C -0.34705 -0.55828 -0.32848 -0.56221 -0.31563 -0.56475 C -0.23559 -0.56406 -0.15573 -0.56406 -0.0757 -0.5629 C -0.05851 -0.56267 -0.03993 -0.55319 -0.0224 -0.55065 C -0.01632 -0.54856 -0.01164 -0.54648 -0.00504 -0.54533 C 0.00191 -0.54209 0.00868 -0.53954 0.01632 -0.53631 C 0.02014 -0.53446 0.02465 -0.53399 0.02795 -0.53099 C 0.03333 -0.52659 0.03437 -0.52405 0.04027 -0.5222 C 0.04705 -0.51272 0.04496 -0.51642 0.04705 -0.49907 C 0.04722 -0.49676 0.04722 -0.49375 0.04826 -0.4919 C 0.04913 -0.49052 0.05225 -0.4882 0.05225 -0.49005 C 0.05225 -0.49398 0.04357 -0.4956 0.04149 -0.4956 " pathEditMode="relative" rAng="0" ptsTypes="fffffffffffffffffffffffffffffffffffffffffffffffffffffffffffA">
                                      <p:cBhvr>
                                        <p:cTn id="6" dur="2000" fill="hold"/>
                                        <p:tgtEl>
                                          <p:spTgt spid="3">
                                            <p:txEl>
                                              <p:pRg st="6" end="6"/>
                                            </p:txEl>
                                          </p:spTgt>
                                        </p:tgtEl>
                                        <p:attrNameLst>
                                          <p:attrName>ppt_x</p:attrName>
                                          <p:attrName>ppt_y</p:attrName>
                                        </p:attrNameLst>
                                      </p:cBhvr>
                                      <p:rCtr x="-23038" y="-25763"/>
                                    </p:animMotion>
                                  </p:childTnLst>
                                </p:cTn>
                              </p:par>
                            </p:childTnLst>
                          </p:cTn>
                        </p:par>
                      </p:childTnLst>
                    </p:cTn>
                  </p:par>
                  <p:par>
                    <p:cTn id="7" fill="hold">
                      <p:stCondLst>
                        <p:cond delay="indefinite"/>
                      </p:stCondLst>
                      <p:childTnLst>
                        <p:par>
                          <p:cTn id="8" fill="hold">
                            <p:stCondLst>
                              <p:cond delay="0"/>
                            </p:stCondLst>
                            <p:childTnLst>
                              <p:par>
                                <p:cTn id="9" presetID="0" presetClass="path" presetSubtype="0" accel="50000" decel="50000" fill="hold" nodeType="clickEffect">
                                  <p:stCondLst>
                                    <p:cond delay="0"/>
                                  </p:stCondLst>
                                  <p:childTnLst>
                                    <p:animMotion origin="layout" path="M 5E-6 1.12858E-6 C -0.00103 -0.01688 -0.00365 -0.03284 -0.00521 -0.04972 C -0.00486 -0.06383 -0.00469 -0.07817 -0.00398 -0.09227 C -0.00243 -0.12049 0.02449 -0.12373 0.04011 -0.12604 C 0.0547 -0.13113 0.0698 -0.12835 0.08404 -0.12257 C 0.08959 -0.11748 0.09671 -0.11378 0.10279 -0.11008 C 0.10539 -0.10846 0.10834 -0.10846 0.11077 -0.10638 C 0.11338 -0.10407 0.11581 -0.10083 0.11876 -0.09944 C 0.12136 -0.09829 0.12674 -0.09574 0.12674 -0.09574 C 0.13577 -0.08372 0.13108 -0.08649 0.13872 -0.08349 C 0.14497 -0.0747 0.15244 -0.06961 0.16008 -0.06383 C 0.17154 -0.05527 0.18195 -0.04509 0.1948 -0.0407 C 0.20001 -0.03608 0.20452 -0.03515 0.21077 -0.03376 C 0.22015 -0.02497 0.23282 -0.02174 0.24411 -0.01942 C 0.2606 -0.01064 0.27709 -0.00763 0.2948 -0.00532 C 0.32397 0.00278 0.35157 0.00902 0.38143 0.01064 C 0.43369 0.01966 0.48612 0.02174 0.53872 0.02313 C 0.56928 0.02151 0.56286 0.02336 0.58265 0.01434 C 0.58612 0.01272 0.58994 0.01203 0.59341 0.01064 C 0.59792 0.00879 0.60678 0.00532 0.60678 0.00532 C 0.60852 0.00347 0.61008 0.00139 0.61199 1.12858E-6 C 0.6132 -0.00092 0.61477 -0.00069 0.61598 -0.00162 C 0.61911 -0.00393 0.62119 -0.00786 0.62414 -0.01064 C 0.62674 -0.01295 0.63213 -0.01757 0.63213 -0.01757 C 0.63299 -0.01942 0.63369 -0.02127 0.63473 -0.02289 C 0.63595 -0.02451 0.63768 -0.02497 0.63872 -0.02659 C 0.6474 -0.04001 0.63994 -0.03538 0.6481 -0.03908 C 0.65678 -0.05435 0.65956 -0.06406 0.66407 -0.08164 C 0.66459 -0.0888 0.66546 -0.09574 0.66546 -0.10291 C 0.66546 -0.14778 0.66685 -0.21299 0.6481 -0.25578 C 0.64445 -0.26411 0.64272 -0.27382 0.63733 -0.28052 C 0.62813 -0.32077 0.61042 -0.34227 0.58664 -0.36748 C 0.579 -0.37558 0.57102 -0.38552 0.56147 -0.38899 C 0.55556 -0.39408 0.54897 -0.39546 0.54272 -0.39963 C 0.529 -0.40888 0.51129 -0.41373 0.49602 -0.41559 C 0.4724 -0.41443 0.45435 -0.41628 0.43334 -0.40657 C 0.43161 -0.40472 0.43004 -0.40263 0.42813 -0.40125 C 0.4264 -0.40009 0.42431 -0.40078 0.42275 -0.39963 C 0.42119 -0.39847 0.42032 -0.39546 0.41876 -0.39431 C 0.41633 -0.39246 0.41077 -0.39061 0.41077 -0.39061 C 0.40661 -0.38529 0.39463 -0.37465 0.38942 -0.3728 C 0.38404 -0.36609 0.37518 -0.3617 0.36806 -0.35869 C 0.36216 -0.35083 0.35348 -0.34459 0.34532 -0.34089 C 0.33872 -0.33418 0.3323 -0.32747 0.32536 -0.32146 C 0.32275 -0.31915 0.31876 -0.31244 0.31876 -0.31244 C 0.31581 -0.30111 0.31772 -0.28931 0.32136 -0.27867 C 0.33369 -0.2419 0.36928 -0.2352 0.39602 -0.23427 C 0.42622 -0.23335 0.45643 -0.23312 0.48664 -0.23265 C 0.49619 -0.22826 0.49202 -0.23011 0.49879 -0.22733 C 0.50018 -0.22618 0.5014 -0.22456 0.50279 -0.22363 C 0.504 -0.22271 0.50556 -0.22294 0.50678 -0.22201 C 0.50956 -0.21993 0.51477 -0.21485 0.51477 -0.21485 C 0.5132 -0.20097 0.51494 -0.20606 0.51199 -0.19889 " pathEditMode="relative" ptsTypes="ffffffffffffffffffffffffffffffffffffffffffffffffffffA">
                                      <p:cBhvr>
                                        <p:cTn id="10" dur="2000" fill="hold"/>
                                        <p:tgtEl>
                                          <p:spTgt spid="3">
                                            <p:txEl>
                                              <p:pRg st="5" end="5"/>
                                            </p:txEl>
                                          </p:spTgt>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a:solidFill>
            <a:srgbClr val="FF0000"/>
          </a:solidFill>
        </p:spPr>
        <p:txBody>
          <a:bodyPr/>
          <a:lstStyle/>
          <a:p>
            <a:r>
              <a:rPr lang="cs-CZ" dirty="0" smtClean="0"/>
              <a:t>POZOR NA SLOVA S    </a:t>
            </a:r>
            <a:r>
              <a:rPr lang="cs-CZ" b="1" dirty="0" smtClean="0"/>
              <a:t>I</a:t>
            </a:r>
            <a:r>
              <a:rPr lang="cs-CZ" dirty="0" smtClean="0"/>
              <a:t>, </a:t>
            </a:r>
            <a:r>
              <a:rPr lang="cs-CZ" b="1" dirty="0" smtClean="0"/>
              <a:t>Í</a:t>
            </a:r>
            <a:endParaRPr lang="cs-CZ" b="1" dirty="0"/>
          </a:p>
        </p:txBody>
      </p:sp>
      <p:sp>
        <p:nvSpPr>
          <p:cNvPr id="3" name="Zástupný symbol pro obsah 2"/>
          <p:cNvSpPr>
            <a:spLocks noGrp="1"/>
          </p:cNvSpPr>
          <p:nvPr>
            <p:ph idx="1"/>
          </p:nvPr>
        </p:nvSpPr>
        <p:spPr>
          <a:xfrm>
            <a:off x="179512" y="1412776"/>
            <a:ext cx="8784976" cy="5328592"/>
          </a:xfrm>
        </p:spPr>
        <p:txBody>
          <a:bodyPr>
            <a:noAutofit/>
          </a:bodyPr>
          <a:lstStyle/>
          <a:p>
            <a:pPr marL="0" indent="0">
              <a:buNone/>
            </a:pPr>
            <a:r>
              <a:rPr lang="cs-CZ" sz="4000" dirty="0" smtClean="0"/>
              <a:t>l</a:t>
            </a:r>
            <a:r>
              <a:rPr lang="cs-CZ" sz="4000" b="1" dirty="0" smtClean="0">
                <a:solidFill>
                  <a:srgbClr val="FF0000"/>
                </a:solidFill>
              </a:rPr>
              <a:t>i</a:t>
            </a:r>
            <a:r>
              <a:rPr lang="cs-CZ" sz="4000" dirty="0" smtClean="0"/>
              <a:t>šej, l</a:t>
            </a:r>
            <a:r>
              <a:rPr lang="cs-CZ" sz="4000" b="1" dirty="0" smtClean="0">
                <a:solidFill>
                  <a:srgbClr val="FF0000"/>
                </a:solidFill>
              </a:rPr>
              <a:t>i</a:t>
            </a:r>
            <a:r>
              <a:rPr lang="cs-CZ" sz="4000" dirty="0" smtClean="0"/>
              <a:t>šejník, </a:t>
            </a:r>
            <a:r>
              <a:rPr lang="cs-CZ" sz="4000" dirty="0"/>
              <a:t>kl</a:t>
            </a:r>
            <a:r>
              <a:rPr lang="cs-CZ" sz="4000" b="1" dirty="0">
                <a:solidFill>
                  <a:srgbClr val="FF0000"/>
                </a:solidFill>
              </a:rPr>
              <a:t>i</a:t>
            </a:r>
            <a:r>
              <a:rPr lang="cs-CZ" sz="4000" dirty="0"/>
              <a:t>d</a:t>
            </a:r>
            <a:r>
              <a:rPr lang="cs-CZ" sz="4000" dirty="0" smtClean="0"/>
              <a:t>, kl</a:t>
            </a:r>
            <a:r>
              <a:rPr lang="cs-CZ" sz="4000" b="1" dirty="0" smtClean="0">
                <a:solidFill>
                  <a:srgbClr val="FF0000"/>
                </a:solidFill>
              </a:rPr>
              <a:t>i</a:t>
            </a:r>
            <a:r>
              <a:rPr lang="cs-CZ" sz="4000" dirty="0" smtClean="0"/>
              <a:t>h, obl</a:t>
            </a:r>
            <a:r>
              <a:rPr lang="cs-CZ" sz="4000" b="1" dirty="0" smtClean="0">
                <a:solidFill>
                  <a:srgbClr val="FF0000"/>
                </a:solidFill>
              </a:rPr>
              <a:t>i</a:t>
            </a:r>
            <a:r>
              <a:rPr lang="cs-CZ" sz="4000" dirty="0" smtClean="0"/>
              <a:t>čej, sl</a:t>
            </a:r>
            <a:r>
              <a:rPr lang="cs-CZ" sz="4000" b="1" dirty="0" smtClean="0">
                <a:solidFill>
                  <a:srgbClr val="FF0000"/>
                </a:solidFill>
              </a:rPr>
              <a:t>i</a:t>
            </a:r>
            <a:r>
              <a:rPr lang="cs-CZ" sz="4000" dirty="0" smtClean="0"/>
              <a:t>na, pl</a:t>
            </a:r>
            <a:r>
              <a:rPr lang="cs-CZ" sz="4000" b="1" dirty="0" smtClean="0">
                <a:solidFill>
                  <a:srgbClr val="FF0000"/>
                </a:solidFill>
              </a:rPr>
              <a:t>í</a:t>
            </a:r>
            <a:r>
              <a:rPr lang="cs-CZ" sz="4000" dirty="0" smtClean="0"/>
              <a:t>na, špl</a:t>
            </a:r>
            <a:r>
              <a:rPr lang="cs-CZ" sz="4000" b="1" dirty="0" smtClean="0">
                <a:solidFill>
                  <a:srgbClr val="FF0000"/>
                </a:solidFill>
              </a:rPr>
              <a:t>í</a:t>
            </a:r>
            <a:r>
              <a:rPr lang="cs-CZ" sz="4000" dirty="0" smtClean="0"/>
              <a:t>chat, prohl</a:t>
            </a:r>
            <a:r>
              <a:rPr lang="cs-CZ" sz="4000" b="1" dirty="0" smtClean="0">
                <a:solidFill>
                  <a:srgbClr val="FF0000"/>
                </a:solidFill>
              </a:rPr>
              <a:t>í</a:t>
            </a:r>
            <a:r>
              <a:rPr lang="cs-CZ" sz="4000" dirty="0" smtClean="0"/>
              <a:t>dka, </a:t>
            </a:r>
            <a:r>
              <a:rPr lang="cs-CZ" sz="4000" dirty="0"/>
              <a:t>l</a:t>
            </a:r>
            <a:r>
              <a:rPr lang="cs-CZ" sz="4000" b="1" dirty="0">
                <a:solidFill>
                  <a:srgbClr val="FF0000"/>
                </a:solidFill>
              </a:rPr>
              <a:t>í</a:t>
            </a:r>
            <a:r>
              <a:rPr lang="cs-CZ" sz="4000" dirty="0"/>
              <a:t>h</a:t>
            </a:r>
            <a:r>
              <a:rPr lang="cs-CZ" sz="4000" dirty="0" smtClean="0"/>
              <a:t>, skl</a:t>
            </a:r>
            <a:r>
              <a:rPr lang="cs-CZ" sz="4000" b="1" dirty="0" smtClean="0">
                <a:solidFill>
                  <a:srgbClr val="FF0000"/>
                </a:solidFill>
              </a:rPr>
              <a:t>í</a:t>
            </a:r>
            <a:r>
              <a:rPr lang="cs-CZ" sz="4000" dirty="0" smtClean="0"/>
              <a:t>nka, nakažl</a:t>
            </a:r>
            <a:r>
              <a:rPr lang="cs-CZ" sz="4000" b="1" dirty="0" smtClean="0">
                <a:solidFill>
                  <a:srgbClr val="FF0000"/>
                </a:solidFill>
              </a:rPr>
              <a:t>i</a:t>
            </a:r>
            <a:r>
              <a:rPr lang="cs-CZ" sz="4000" dirty="0" smtClean="0"/>
              <a:t>vý, skl</a:t>
            </a:r>
            <a:r>
              <a:rPr lang="cs-CZ" sz="4000" b="1" dirty="0" smtClean="0">
                <a:solidFill>
                  <a:srgbClr val="FF0000"/>
                </a:solidFill>
              </a:rPr>
              <a:t>í</a:t>
            </a:r>
            <a:r>
              <a:rPr lang="cs-CZ" sz="4000" dirty="0" smtClean="0"/>
              <a:t>pek, pl</a:t>
            </a:r>
            <a:r>
              <a:rPr lang="cs-CZ" sz="4000" b="1" dirty="0" smtClean="0">
                <a:solidFill>
                  <a:srgbClr val="FF0000"/>
                </a:solidFill>
              </a:rPr>
              <a:t>í</a:t>
            </a:r>
            <a:r>
              <a:rPr lang="cs-CZ" sz="4000" dirty="0" smtClean="0"/>
              <a:t>šek, sl</a:t>
            </a:r>
            <a:r>
              <a:rPr lang="cs-CZ" sz="4000" b="1" dirty="0" smtClean="0">
                <a:solidFill>
                  <a:srgbClr val="FF0000"/>
                </a:solidFill>
              </a:rPr>
              <a:t>i</a:t>
            </a:r>
            <a:r>
              <a:rPr lang="cs-CZ" sz="4000" dirty="0" smtClean="0"/>
              <a:t>b, l</a:t>
            </a:r>
            <a:r>
              <a:rPr lang="cs-CZ" sz="4000" b="1" dirty="0" smtClean="0">
                <a:solidFill>
                  <a:srgbClr val="FF0000"/>
                </a:solidFill>
              </a:rPr>
              <a:t>í</a:t>
            </a:r>
            <a:r>
              <a:rPr lang="cs-CZ" sz="4000" dirty="0" smtClean="0"/>
              <a:t>ný, zpl</a:t>
            </a:r>
            <a:r>
              <a:rPr lang="cs-CZ" sz="4000" b="1" dirty="0" smtClean="0">
                <a:solidFill>
                  <a:srgbClr val="FF0000"/>
                </a:solidFill>
              </a:rPr>
              <a:t>i</a:t>
            </a:r>
            <a:r>
              <a:rPr lang="cs-CZ" sz="4000" dirty="0" smtClean="0"/>
              <a:t>hnout, pl</a:t>
            </a:r>
            <a:r>
              <a:rPr lang="cs-CZ" sz="4000" b="1" dirty="0" smtClean="0">
                <a:solidFill>
                  <a:srgbClr val="FF0000"/>
                </a:solidFill>
              </a:rPr>
              <a:t>í</a:t>
            </a:r>
            <a:r>
              <a:rPr lang="cs-CZ" sz="4000" dirty="0" smtClean="0"/>
              <a:t>seň, l</a:t>
            </a:r>
            <a:r>
              <a:rPr lang="cs-CZ" sz="4000" b="1" dirty="0" smtClean="0">
                <a:solidFill>
                  <a:srgbClr val="FF0000"/>
                </a:solidFill>
              </a:rPr>
              <a:t>í</a:t>
            </a:r>
            <a:r>
              <a:rPr lang="cs-CZ" sz="4000" dirty="0" smtClean="0"/>
              <a:t>tost, l</a:t>
            </a:r>
            <a:r>
              <a:rPr lang="cs-CZ" sz="4000" b="1" dirty="0" smtClean="0">
                <a:solidFill>
                  <a:srgbClr val="FF0000"/>
                </a:solidFill>
              </a:rPr>
              <a:t>í</a:t>
            </a:r>
            <a:r>
              <a:rPr lang="cs-CZ" sz="4000" dirty="0" smtClean="0"/>
              <a:t>mec, ul</a:t>
            </a:r>
            <a:r>
              <a:rPr lang="cs-CZ" sz="4000" b="1" dirty="0" smtClean="0">
                <a:solidFill>
                  <a:srgbClr val="FF0000"/>
                </a:solidFill>
              </a:rPr>
              <a:t>i</a:t>
            </a:r>
            <a:r>
              <a:rPr lang="cs-CZ" sz="4000" dirty="0" smtClean="0"/>
              <a:t>ce, zmrzl</a:t>
            </a:r>
            <a:r>
              <a:rPr lang="cs-CZ" sz="4000" b="1" dirty="0" smtClean="0">
                <a:solidFill>
                  <a:srgbClr val="FF0000"/>
                </a:solidFill>
              </a:rPr>
              <a:t>i</a:t>
            </a:r>
            <a:r>
              <a:rPr lang="cs-CZ" sz="4000" dirty="0" smtClean="0"/>
              <a:t>na, l</a:t>
            </a:r>
            <a:r>
              <a:rPr lang="cs-CZ" sz="4000" b="1" dirty="0" smtClean="0">
                <a:solidFill>
                  <a:srgbClr val="FF0000"/>
                </a:solidFill>
              </a:rPr>
              <a:t>i</a:t>
            </a:r>
            <a:r>
              <a:rPr lang="cs-CZ" sz="4000" dirty="0" smtClean="0"/>
              <a:t>ška, l</a:t>
            </a:r>
            <a:r>
              <a:rPr lang="cs-CZ" sz="4000" b="1" dirty="0" smtClean="0">
                <a:solidFill>
                  <a:srgbClr val="FF0000"/>
                </a:solidFill>
              </a:rPr>
              <a:t>i</a:t>
            </a:r>
            <a:r>
              <a:rPr lang="cs-CZ" sz="4000" dirty="0" smtClean="0"/>
              <a:t>šaj, mal</a:t>
            </a:r>
            <a:r>
              <a:rPr lang="cs-CZ" sz="4000" b="1" dirty="0" smtClean="0">
                <a:solidFill>
                  <a:srgbClr val="FF0000"/>
                </a:solidFill>
              </a:rPr>
              <a:t>i</a:t>
            </a:r>
            <a:r>
              <a:rPr lang="cs-CZ" sz="4000" dirty="0" smtClean="0"/>
              <a:t>čký, mal</a:t>
            </a:r>
            <a:r>
              <a:rPr lang="cs-CZ" sz="4000" b="1" dirty="0" smtClean="0">
                <a:solidFill>
                  <a:srgbClr val="FF0000"/>
                </a:solidFill>
              </a:rPr>
              <a:t>i</a:t>
            </a:r>
            <a:r>
              <a:rPr lang="cs-CZ" sz="4000" dirty="0" smtClean="0"/>
              <a:t>na, mal</a:t>
            </a:r>
            <a:r>
              <a:rPr lang="cs-CZ" sz="4000" b="1" dirty="0" smtClean="0">
                <a:solidFill>
                  <a:srgbClr val="FF0000"/>
                </a:solidFill>
              </a:rPr>
              <a:t>i</a:t>
            </a:r>
            <a:r>
              <a:rPr lang="cs-CZ" sz="4000" dirty="0" smtClean="0"/>
              <a:t>čkost, kul</a:t>
            </a:r>
            <a:r>
              <a:rPr lang="cs-CZ" sz="4000" b="1" dirty="0" smtClean="0">
                <a:solidFill>
                  <a:srgbClr val="FF0000"/>
                </a:solidFill>
              </a:rPr>
              <a:t>i</a:t>
            </a:r>
            <a:r>
              <a:rPr lang="cs-CZ" sz="4000" dirty="0" smtClean="0"/>
              <a:t>čka, l</a:t>
            </a:r>
            <a:r>
              <a:rPr lang="cs-CZ" sz="4000" b="1" dirty="0" smtClean="0">
                <a:solidFill>
                  <a:srgbClr val="FF0000"/>
                </a:solidFill>
              </a:rPr>
              <a:t>i</a:t>
            </a:r>
            <a:r>
              <a:rPr lang="cs-CZ" sz="4000" dirty="0" smtClean="0"/>
              <a:t>st, skl</a:t>
            </a:r>
            <a:r>
              <a:rPr lang="cs-CZ" sz="4000" b="1" dirty="0" smtClean="0">
                <a:solidFill>
                  <a:srgbClr val="FF0000"/>
                </a:solidFill>
              </a:rPr>
              <a:t>í</a:t>
            </a:r>
            <a:r>
              <a:rPr lang="cs-CZ" sz="4000" dirty="0" smtClean="0"/>
              <a:t>čko, </a:t>
            </a:r>
            <a:r>
              <a:rPr lang="cs-CZ" sz="4000" dirty="0"/>
              <a:t>ol</a:t>
            </a:r>
            <a:r>
              <a:rPr lang="cs-CZ" sz="4000" b="1" dirty="0">
                <a:solidFill>
                  <a:srgbClr val="FF0000"/>
                </a:solidFill>
              </a:rPr>
              <a:t>í</a:t>
            </a:r>
            <a:r>
              <a:rPr lang="cs-CZ" sz="4000" dirty="0"/>
              <a:t>zl se, </a:t>
            </a:r>
            <a:r>
              <a:rPr lang="cs-CZ" sz="4000" dirty="0" smtClean="0"/>
              <a:t>l</a:t>
            </a:r>
            <a:r>
              <a:rPr lang="cs-CZ" sz="4000" b="1" dirty="0" smtClean="0">
                <a:solidFill>
                  <a:srgbClr val="FF0000"/>
                </a:solidFill>
              </a:rPr>
              <a:t>í</a:t>
            </a:r>
            <a:r>
              <a:rPr lang="cs-CZ" sz="4000" dirty="0" smtClean="0"/>
              <a:t>bezná, tenoul</a:t>
            </a:r>
            <a:r>
              <a:rPr lang="cs-CZ" sz="4000" b="1" dirty="0" smtClean="0">
                <a:solidFill>
                  <a:srgbClr val="FF0000"/>
                </a:solidFill>
              </a:rPr>
              <a:t>i</a:t>
            </a:r>
            <a:r>
              <a:rPr lang="cs-CZ" sz="4000" dirty="0" smtClean="0"/>
              <a:t>nká, pomal</a:t>
            </a:r>
            <a:r>
              <a:rPr lang="cs-CZ" sz="4000" b="1" dirty="0" smtClean="0">
                <a:solidFill>
                  <a:srgbClr val="FF0000"/>
                </a:solidFill>
              </a:rPr>
              <a:t>i</a:t>
            </a:r>
            <a:r>
              <a:rPr lang="cs-CZ" sz="4000" dirty="0" smtClean="0"/>
              <a:t>čku, kl</a:t>
            </a:r>
            <a:r>
              <a:rPr lang="cs-CZ" sz="4000" b="1" dirty="0" smtClean="0">
                <a:solidFill>
                  <a:srgbClr val="FF0000"/>
                </a:solidFill>
              </a:rPr>
              <a:t>i</a:t>
            </a:r>
            <a:r>
              <a:rPr lang="cs-CZ" sz="4000" dirty="0" smtClean="0"/>
              <a:t>dně, přibl</a:t>
            </a:r>
            <a:r>
              <a:rPr lang="cs-CZ" sz="4000" b="1" dirty="0" smtClean="0">
                <a:solidFill>
                  <a:srgbClr val="FF0000"/>
                </a:solidFill>
              </a:rPr>
              <a:t>í</a:t>
            </a:r>
            <a:r>
              <a:rPr lang="cs-CZ" sz="4000" dirty="0" smtClean="0"/>
              <a:t>žit, zahl</a:t>
            </a:r>
            <a:r>
              <a:rPr lang="cs-CZ" sz="4000" b="1" dirty="0" smtClean="0">
                <a:solidFill>
                  <a:srgbClr val="FF0000"/>
                </a:solidFill>
              </a:rPr>
              <a:t>í</a:t>
            </a:r>
            <a:r>
              <a:rPr lang="cs-CZ" sz="4000" dirty="0" smtClean="0"/>
              <a:t>dla, posl</a:t>
            </a:r>
            <a:r>
              <a:rPr lang="cs-CZ" sz="4000" b="1" dirty="0" smtClean="0">
                <a:solidFill>
                  <a:srgbClr val="FF0000"/>
                </a:solidFill>
              </a:rPr>
              <a:t>í</a:t>
            </a:r>
            <a:r>
              <a:rPr lang="cs-CZ" sz="4000" dirty="0" smtClean="0"/>
              <a:t>ček, balík,</a:t>
            </a:r>
            <a:endParaRPr lang="cs-CZ" sz="4000" dirty="0"/>
          </a:p>
        </p:txBody>
      </p:sp>
    </p:spTree>
    <p:extLst>
      <p:ext uri="{BB962C8B-B14F-4D97-AF65-F5344CB8AC3E}">
        <p14:creationId xmlns:p14="http://schemas.microsoft.com/office/powerpoint/2010/main" val="396237936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solidFill>
            <a:schemeClr val="tx2">
              <a:lumMod val="20000"/>
              <a:lumOff val="80000"/>
            </a:schemeClr>
          </a:solidFill>
        </p:spPr>
        <p:txBody>
          <a:bodyPr/>
          <a:lstStyle/>
          <a:p>
            <a:pPr algn="l"/>
            <a:r>
              <a:rPr lang="cs-CZ" dirty="0" smtClean="0"/>
              <a:t>Lišaj smrtihlav          Lysá hora</a:t>
            </a:r>
            <a:endParaRPr lang="cs-CZ" dirty="0"/>
          </a:p>
        </p:txBody>
      </p:sp>
      <p:sp>
        <p:nvSpPr>
          <p:cNvPr id="5" name="Zástupný symbol pro obsah 4"/>
          <p:cNvSpPr>
            <a:spLocks noGrp="1"/>
          </p:cNvSpPr>
          <p:nvPr>
            <p:ph sz="half" idx="1"/>
          </p:nvPr>
        </p:nvSpPr>
        <p:spPr/>
        <p:txBody>
          <a:bodyPr/>
          <a:lstStyle/>
          <a:p>
            <a:pPr marL="0" indent="0">
              <a:buNone/>
            </a:pPr>
            <a:endParaRPr lang="cs-CZ" dirty="0"/>
          </a:p>
        </p:txBody>
      </p:sp>
      <p:sp>
        <p:nvSpPr>
          <p:cNvPr id="6" name="Zástupný symbol pro obsah 5"/>
          <p:cNvSpPr>
            <a:spLocks noGrp="1"/>
          </p:cNvSpPr>
          <p:nvPr>
            <p:ph sz="half" idx="2"/>
          </p:nvPr>
        </p:nvSpPr>
        <p:spPr/>
        <p:txBody>
          <a:bodyPr/>
          <a:lstStyle/>
          <a:p>
            <a:pPr marL="0" indent="0">
              <a:buNone/>
            </a:pPr>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717192"/>
            <a:ext cx="4032448" cy="4320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9264" y="1705760"/>
            <a:ext cx="3456384" cy="4232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3097335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solidFill>
            <a:schemeClr val="bg1">
              <a:lumMod val="85000"/>
            </a:schemeClr>
          </a:solidFill>
          <a:ln>
            <a:solidFill>
              <a:schemeClr val="tx1"/>
            </a:solidFill>
          </a:ln>
        </p:spPr>
        <p:txBody>
          <a:bodyPr>
            <a:normAutofit/>
          </a:bodyPr>
          <a:lstStyle/>
          <a:p>
            <a:pPr algn="l"/>
            <a:r>
              <a:rPr lang="cs-CZ" dirty="0" smtClean="0"/>
              <a:t>Písnička od Dády Patrasové</a:t>
            </a:r>
            <a:endParaRPr lang="cs-CZ" dirty="0"/>
          </a:p>
        </p:txBody>
      </p:sp>
      <p:sp>
        <p:nvSpPr>
          <p:cNvPr id="5" name="Zástupný symbol pro obsah 4"/>
          <p:cNvSpPr>
            <a:spLocks noGrp="1"/>
          </p:cNvSpPr>
          <p:nvPr>
            <p:ph sz="half" idx="1"/>
          </p:nvPr>
        </p:nvSpPr>
        <p:spPr>
          <a:solidFill>
            <a:schemeClr val="accent1">
              <a:lumMod val="40000"/>
              <a:lumOff val="60000"/>
            </a:schemeClr>
          </a:solidFill>
          <a:ln>
            <a:solidFill>
              <a:schemeClr val="tx1"/>
            </a:solidFill>
          </a:ln>
        </p:spPr>
        <p:txBody>
          <a:bodyPr>
            <a:noAutofit/>
          </a:bodyPr>
          <a:lstStyle/>
          <a:p>
            <a:pPr marL="0" indent="0">
              <a:buNone/>
            </a:pPr>
            <a:r>
              <a:rPr lang="cs-CZ" dirty="0" smtClean="0"/>
              <a:t>Na plný </a:t>
            </a:r>
            <a:r>
              <a:rPr lang="cs-CZ" b="1" dirty="0" smtClean="0"/>
              <a:t>plyn</a:t>
            </a:r>
            <a:r>
              <a:rPr lang="cs-CZ" dirty="0" smtClean="0"/>
              <a:t> auto jede,</a:t>
            </a:r>
          </a:p>
          <a:p>
            <a:pPr marL="0" indent="0">
              <a:buNone/>
            </a:pPr>
            <a:r>
              <a:rPr lang="cs-CZ" dirty="0" smtClean="0"/>
              <a:t>kilometry </a:t>
            </a:r>
            <a:r>
              <a:rPr lang="cs-CZ" b="1" dirty="0" smtClean="0"/>
              <a:t>polyká</a:t>
            </a:r>
            <a:r>
              <a:rPr lang="cs-CZ" dirty="0" smtClean="0"/>
              <a:t>.</a:t>
            </a:r>
          </a:p>
          <a:p>
            <a:pPr marL="0" indent="0">
              <a:buNone/>
            </a:pPr>
            <a:r>
              <a:rPr lang="cs-CZ" b="1" dirty="0" smtClean="0"/>
              <a:t>Lyžař</a:t>
            </a:r>
            <a:r>
              <a:rPr lang="cs-CZ" dirty="0" smtClean="0"/>
              <a:t> nesmí časem </a:t>
            </a:r>
            <a:r>
              <a:rPr lang="cs-CZ" b="1" dirty="0" smtClean="0"/>
              <a:t>plýtvat</a:t>
            </a:r>
          </a:p>
          <a:p>
            <a:pPr marL="0" indent="0">
              <a:buNone/>
            </a:pPr>
            <a:r>
              <a:rPr lang="cs-CZ" dirty="0" smtClean="0"/>
              <a:t>o </a:t>
            </a:r>
            <a:r>
              <a:rPr lang="cs-CZ" b="1" dirty="0" smtClean="0"/>
              <a:t>lyže</a:t>
            </a:r>
            <a:r>
              <a:rPr lang="cs-CZ" dirty="0" smtClean="0"/>
              <a:t> má velký zájem.</a:t>
            </a:r>
          </a:p>
          <a:p>
            <a:pPr marL="0" indent="0">
              <a:buNone/>
            </a:pPr>
            <a:r>
              <a:rPr lang="cs-CZ" dirty="0" smtClean="0"/>
              <a:t>Ke střeše je </a:t>
            </a:r>
            <a:r>
              <a:rPr lang="cs-CZ" b="1" dirty="0" smtClean="0"/>
              <a:t>lýkem</a:t>
            </a:r>
            <a:r>
              <a:rPr lang="cs-CZ" dirty="0" smtClean="0"/>
              <a:t> svázal,</a:t>
            </a:r>
          </a:p>
          <a:p>
            <a:pPr marL="0" indent="0">
              <a:buNone/>
            </a:pPr>
            <a:r>
              <a:rPr lang="cs-CZ" dirty="0" smtClean="0"/>
              <a:t>v autě </a:t>
            </a:r>
            <a:r>
              <a:rPr lang="cs-CZ" b="1" dirty="0" smtClean="0"/>
              <a:t>plyš</a:t>
            </a:r>
            <a:r>
              <a:rPr lang="cs-CZ" dirty="0" smtClean="0"/>
              <a:t> by pořezal.</a:t>
            </a:r>
          </a:p>
          <a:p>
            <a:pPr marL="0" indent="0">
              <a:buNone/>
            </a:pPr>
            <a:r>
              <a:rPr lang="cs-CZ" dirty="0" smtClean="0"/>
              <a:t>Starý táta s </a:t>
            </a:r>
            <a:r>
              <a:rPr lang="cs-CZ" b="1" dirty="0" smtClean="0"/>
              <a:t>lysou</a:t>
            </a:r>
            <a:r>
              <a:rPr lang="cs-CZ" dirty="0" smtClean="0"/>
              <a:t> hlavou</a:t>
            </a:r>
          </a:p>
          <a:p>
            <a:pPr marL="0" indent="0">
              <a:buNone/>
            </a:pPr>
            <a:r>
              <a:rPr lang="cs-CZ" dirty="0" smtClean="0"/>
              <a:t>za to by mu nařezal.</a:t>
            </a:r>
            <a:endParaRPr lang="cs-CZ" dirty="0"/>
          </a:p>
        </p:txBody>
      </p:sp>
      <p:sp>
        <p:nvSpPr>
          <p:cNvPr id="2" name="Zástupný symbol pro obsah 1"/>
          <p:cNvSpPr>
            <a:spLocks noGrp="1"/>
          </p:cNvSpPr>
          <p:nvPr>
            <p:ph sz="half" idx="2"/>
          </p:nvPr>
        </p:nvSpPr>
        <p:spPr>
          <a:solidFill>
            <a:schemeClr val="accent1">
              <a:lumMod val="40000"/>
              <a:lumOff val="60000"/>
            </a:schemeClr>
          </a:solidFill>
          <a:ln>
            <a:solidFill>
              <a:schemeClr val="tx1"/>
            </a:solidFill>
          </a:ln>
        </p:spPr>
        <p:txBody>
          <a:bodyPr/>
          <a:lstStyle/>
          <a:p>
            <a:pPr marL="0" indent="0">
              <a:buNone/>
            </a:pPr>
            <a:r>
              <a:rPr lang="cs-CZ" dirty="0" smtClean="0"/>
              <a:t>A když l</a:t>
            </a:r>
            <a:r>
              <a:rPr lang="cs-CZ" b="1" dirty="0" smtClean="0"/>
              <a:t>yžař</a:t>
            </a:r>
            <a:r>
              <a:rPr lang="cs-CZ" dirty="0" smtClean="0"/>
              <a:t> dorazil</a:t>
            </a:r>
          </a:p>
          <a:p>
            <a:pPr marL="0" indent="0">
              <a:buNone/>
            </a:pPr>
            <a:r>
              <a:rPr lang="cs-CZ" dirty="0" smtClean="0"/>
              <a:t>do Špindlerova </a:t>
            </a:r>
            <a:r>
              <a:rPr lang="cs-CZ" b="1" dirty="0" smtClean="0"/>
              <a:t>mlýna</a:t>
            </a:r>
            <a:r>
              <a:rPr lang="cs-CZ" dirty="0" smtClean="0"/>
              <a:t>,</a:t>
            </a:r>
          </a:p>
          <a:p>
            <a:pPr marL="0" indent="0">
              <a:buNone/>
            </a:pPr>
            <a:r>
              <a:rPr lang="cs-CZ" b="1" dirty="0" smtClean="0"/>
              <a:t>slyší</a:t>
            </a:r>
            <a:r>
              <a:rPr lang="cs-CZ" dirty="0" smtClean="0"/>
              <a:t> hromy, vidí </a:t>
            </a:r>
            <a:r>
              <a:rPr lang="cs-CZ" b="1" dirty="0" smtClean="0"/>
              <a:t>blýskat</a:t>
            </a:r>
            <a:r>
              <a:rPr lang="cs-CZ" dirty="0" smtClean="0"/>
              <a:t>, na horách je </a:t>
            </a:r>
            <a:r>
              <a:rPr lang="cs-CZ" dirty="0" err="1" smtClean="0"/>
              <a:t>čína</a:t>
            </a:r>
            <a:r>
              <a:rPr lang="cs-CZ" dirty="0" smtClean="0"/>
              <a:t>.</a:t>
            </a:r>
          </a:p>
          <a:p>
            <a:pPr marL="0" indent="0">
              <a:buNone/>
            </a:pPr>
            <a:r>
              <a:rPr lang="cs-CZ" dirty="0" smtClean="0"/>
              <a:t>Jako by jed </a:t>
            </a:r>
            <a:r>
              <a:rPr lang="cs-CZ" b="1" dirty="0" smtClean="0"/>
              <a:t>pelyněk</a:t>
            </a:r>
          </a:p>
          <a:p>
            <a:pPr marL="0" indent="0">
              <a:buNone/>
            </a:pPr>
            <a:r>
              <a:rPr lang="cs-CZ" dirty="0" smtClean="0"/>
              <a:t>hořko je mu z toho.</a:t>
            </a:r>
          </a:p>
          <a:p>
            <a:pPr marL="0" indent="0">
              <a:buNone/>
            </a:pPr>
            <a:r>
              <a:rPr lang="cs-CZ" b="1" dirty="0" smtClean="0"/>
              <a:t>Vzlyká</a:t>
            </a:r>
            <a:r>
              <a:rPr lang="cs-CZ" dirty="0" smtClean="0"/>
              <a:t>, já se nedivím,</a:t>
            </a:r>
          </a:p>
          <a:p>
            <a:pPr marL="0" indent="0">
              <a:buNone/>
            </a:pPr>
            <a:r>
              <a:rPr lang="cs-CZ" dirty="0" smtClean="0"/>
              <a:t>těšil se tak mnoho.</a:t>
            </a:r>
            <a:endParaRPr lang="cs-CZ" dirty="0"/>
          </a:p>
        </p:txBody>
      </p:sp>
    </p:spTree>
    <p:extLst>
      <p:ext uri="{BB962C8B-B14F-4D97-AF65-F5344CB8AC3E}">
        <p14:creationId xmlns:p14="http://schemas.microsoft.com/office/powerpoint/2010/main" val="30181629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07504" y="1124744"/>
            <a:ext cx="8784976" cy="5400600"/>
          </a:xfrm>
          <a:solidFill>
            <a:schemeClr val="accent1">
              <a:lumMod val="40000"/>
              <a:lumOff val="60000"/>
            </a:schemeClr>
          </a:solidFill>
        </p:spPr>
        <p:txBody>
          <a:bodyPr>
            <a:noAutofit/>
          </a:bodyPr>
          <a:lstStyle/>
          <a:p>
            <a:pPr marL="0" indent="0" algn="ctr">
              <a:buNone/>
            </a:pPr>
            <a:r>
              <a:rPr lang="cs-CZ" dirty="0" smtClean="0"/>
              <a:t>ZAČAROVANÝ MLÝN</a:t>
            </a:r>
            <a:endParaRPr lang="cs-CZ" dirty="0"/>
          </a:p>
          <a:p>
            <a:pPr marL="0" indent="0" algn="just">
              <a:buNone/>
            </a:pPr>
            <a:r>
              <a:rPr lang="cs-CZ" dirty="0" smtClean="0"/>
              <a:t>Kdysi dávno stával za naší vesnicí mlýn. Babička nám říkávala, že tam strašilo. Žádného mlynáře tam totiž nikdy nikdo </a:t>
            </a:r>
          </a:p>
          <a:p>
            <a:pPr marL="0" indent="0" algn="just">
              <a:buNone/>
            </a:pPr>
            <a:r>
              <a:rPr lang="cs-CZ" dirty="0" smtClean="0"/>
              <a:t>neviděl, přesto</a:t>
            </a:r>
          </a:p>
          <a:p>
            <a:pPr marL="0" indent="0" algn="just">
              <a:buNone/>
            </a:pPr>
            <a:r>
              <a:rPr lang="cs-CZ" dirty="0" smtClean="0"/>
              <a:t>klapot mlýna </a:t>
            </a:r>
          </a:p>
          <a:p>
            <a:pPr marL="0" indent="0" algn="just">
              <a:buNone/>
            </a:pPr>
            <a:r>
              <a:rPr lang="cs-CZ" dirty="0" smtClean="0"/>
              <a:t>bylo </a:t>
            </a:r>
            <a:r>
              <a:rPr lang="cs-CZ" dirty="0"/>
              <a:t>slyšet </a:t>
            </a:r>
            <a:r>
              <a:rPr lang="cs-CZ" dirty="0" smtClean="0"/>
              <a:t>široko</a:t>
            </a:r>
          </a:p>
          <a:p>
            <a:pPr marL="0" indent="0" algn="just">
              <a:buNone/>
            </a:pPr>
            <a:r>
              <a:rPr lang="cs-CZ" dirty="0" smtClean="0"/>
              <a:t>daleko. </a:t>
            </a:r>
            <a:endParaRPr lang="cs-CZ" dirty="0"/>
          </a:p>
        </p:txBody>
      </p:sp>
      <p:pic>
        <p:nvPicPr>
          <p:cNvPr id="2051" name="Picture 3" descr="C:\Users\prejzova\AppData\Local\Microsoft\Windows\Temporary Internet Files\Content.IE5\2UABTRXI\MP900406467[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848" y="2746616"/>
            <a:ext cx="5511552" cy="3674368"/>
          </a:xfrm>
          <a:prstGeom prst="rect">
            <a:avLst/>
          </a:prstGeom>
          <a:noFill/>
          <a:extLst>
            <a:ext uri="{909E8E84-426E-40DD-AFC4-6F175D3DCCD1}">
              <a14:hiddenFill xmlns:a14="http://schemas.microsoft.com/office/drawing/2010/main">
                <a:solidFill>
                  <a:srgbClr val="FFFFFF"/>
                </a:solidFill>
              </a14:hiddenFill>
            </a:ext>
          </a:extLst>
        </p:spPr>
      </p:pic>
      <p:sp>
        <p:nvSpPr>
          <p:cNvPr id="4" name="Nadpis 3"/>
          <p:cNvSpPr>
            <a:spLocks noGrp="1"/>
          </p:cNvSpPr>
          <p:nvPr>
            <p:ph type="title"/>
          </p:nvPr>
        </p:nvSpPr>
        <p:spPr>
          <a:xfrm>
            <a:off x="323528" y="274638"/>
            <a:ext cx="8363272" cy="562074"/>
          </a:xfrm>
        </p:spPr>
        <p:txBody>
          <a:bodyPr>
            <a:normAutofit fontScale="90000"/>
          </a:bodyPr>
          <a:lstStyle/>
          <a:p>
            <a:endParaRPr lang="cs-CZ" dirty="0"/>
          </a:p>
        </p:txBody>
      </p:sp>
      <p:sp>
        <p:nvSpPr>
          <p:cNvPr id="7" name="Nadpis 1"/>
          <p:cNvSpPr txBox="1">
            <a:spLocks/>
          </p:cNvSpPr>
          <p:nvPr/>
        </p:nvSpPr>
        <p:spPr>
          <a:xfrm>
            <a:off x="179512" y="260648"/>
            <a:ext cx="8712968" cy="648072"/>
          </a:xfrm>
          <a:prstGeom prst="rect">
            <a:avLst/>
          </a:prstGeom>
          <a:solidFill>
            <a:schemeClr val="accent3">
              <a:lumMod val="60000"/>
              <a:lumOff val="40000"/>
            </a:schemeClr>
          </a:solidFill>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cs-CZ" sz="3200" dirty="0" smtClean="0"/>
          </a:p>
          <a:p>
            <a:endParaRPr lang="cs-CZ" sz="3200" dirty="0" smtClean="0"/>
          </a:p>
          <a:p>
            <a:r>
              <a:rPr lang="cs-CZ" sz="3200" dirty="0" smtClean="0"/>
              <a:t>Najdi v pohádce vyjmenovaná slova </a:t>
            </a:r>
            <a:br>
              <a:rPr lang="cs-CZ" sz="3200" dirty="0" smtClean="0"/>
            </a:br>
            <a:r>
              <a:rPr lang="cs-CZ" sz="3200" dirty="0" smtClean="0"/>
              <a:t/>
            </a:r>
            <a:br>
              <a:rPr lang="cs-CZ" sz="3200" dirty="0" smtClean="0"/>
            </a:br>
            <a:endParaRPr lang="cs-CZ" sz="3200" dirty="0"/>
          </a:p>
        </p:txBody>
      </p:sp>
    </p:spTree>
    <p:extLst>
      <p:ext uri="{BB962C8B-B14F-4D97-AF65-F5344CB8AC3E}">
        <p14:creationId xmlns:p14="http://schemas.microsoft.com/office/powerpoint/2010/main" val="19213996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251520" y="404664"/>
            <a:ext cx="8640960" cy="6201515"/>
          </a:xfrm>
        </p:spPr>
        <p:txBody>
          <a:bodyPr/>
          <a:lstStyle/>
          <a:p>
            <a:pPr marL="0" indent="0">
              <a:buNone/>
            </a:pPr>
            <a:r>
              <a:rPr lang="cs-CZ" dirty="0" smtClean="0"/>
              <a:t>Jednou </a:t>
            </a:r>
            <a:r>
              <a:rPr lang="cs-CZ" dirty="0"/>
              <a:t>se prý k mlýnu zatoulal mladý pocestný. Chtěl v mlýně přenocovat. Zaťukal na dveře. V tu chvíli začalo hustě pršet. Hřmělo a blýskalo se tak silně, že celý mlýn vypadal, jako by ho někdo celý rozsvítil. Dveře se s velkým skřípotem otevřely a chasník pomalu vešel dovnitř</a:t>
            </a:r>
            <a:r>
              <a:rPr lang="cs-CZ" dirty="0" smtClean="0"/>
              <a:t>.                          Strachy </a:t>
            </a:r>
            <a:r>
              <a:rPr lang="cs-CZ" dirty="0"/>
              <a:t>nemohl ani polykat. </a:t>
            </a:r>
            <a:r>
              <a:rPr lang="cs-CZ" dirty="0" smtClean="0"/>
              <a:t>                           Opatrně </a:t>
            </a:r>
            <a:r>
              <a:rPr lang="cs-CZ" dirty="0"/>
              <a:t>se rozhlížel po světnici. </a:t>
            </a:r>
          </a:p>
          <a:p>
            <a:endParaRPr lang="cs-CZ" dirty="0"/>
          </a:p>
        </p:txBody>
      </p:sp>
      <p:pic>
        <p:nvPicPr>
          <p:cNvPr id="3077" name="Picture 5" descr="C:\Users\prejzova\AppData\Local\Microsoft\Windows\Temporary Internet Files\Content.IE5\2UABTRXI\MC90035359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80112" y="3066305"/>
            <a:ext cx="3169072" cy="3537219"/>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Users\prejzova\AppData\Local\Microsoft\Windows\Temporary Internet Files\Content.IE5\I5N0C3XM\MC900335166[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15816" y="4437112"/>
            <a:ext cx="2533397" cy="2088232"/>
          </a:xfrm>
          <a:prstGeom prst="rect">
            <a:avLst/>
          </a:prstGeom>
          <a:noFill/>
          <a:extLst>
            <a:ext uri="{909E8E84-426E-40DD-AFC4-6F175D3DCCD1}">
              <a14:hiddenFill xmlns:a14="http://schemas.microsoft.com/office/drawing/2010/main">
                <a:solidFill>
                  <a:srgbClr val="FFFFFF"/>
                </a:solidFill>
              </a14:hiddenFill>
            </a:ext>
          </a:extLst>
        </p:spPr>
      </p:pic>
      <p:pic>
        <p:nvPicPr>
          <p:cNvPr id="3083" name="Picture 11" descr="C:\Users\prejzova\AppData\Local\Microsoft\Windows\Temporary Internet Files\Content.IE5\O4PZIY3K\MC900440407[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2616" y="4081632"/>
            <a:ext cx="2743200"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638830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179512" y="332656"/>
            <a:ext cx="8568952" cy="6192688"/>
          </a:xfrm>
        </p:spPr>
        <p:txBody>
          <a:bodyPr>
            <a:normAutofit/>
          </a:bodyPr>
          <a:lstStyle/>
          <a:p>
            <a:pPr marL="0" indent="0">
              <a:buNone/>
            </a:pPr>
            <a:r>
              <a:rPr lang="cs-CZ" dirty="0" smtClean="0"/>
              <a:t>Nikde nikoho neviděl. Najednou uslyšel tiché vzlykání. Otočil hlavu po zvuku, který vycházel odněkud shora. Někdo je na půdě! V rohu místnosti uviděl žebřík. Opatrně </a:t>
            </a:r>
            <a:r>
              <a:rPr lang="cs-CZ" dirty="0"/>
              <a:t>lezl vzhůru. Na půdě byl velký nepořádek. Byl zde na hromadě naházený různý nábytek, staré hadry, zaprášené sáně a lyže, </a:t>
            </a:r>
            <a:r>
              <a:rPr lang="cs-CZ" dirty="0" smtClean="0"/>
              <a:t>roztrhané </a:t>
            </a:r>
            <a:r>
              <a:rPr lang="cs-CZ" dirty="0"/>
              <a:t>lýčené </a:t>
            </a:r>
            <a:r>
              <a:rPr lang="cs-CZ" dirty="0" smtClean="0"/>
              <a:t>střevíce                                             a </a:t>
            </a:r>
            <a:r>
              <a:rPr lang="cs-CZ" dirty="0"/>
              <a:t>kožená brašna. </a:t>
            </a:r>
            <a:r>
              <a:rPr lang="cs-CZ" dirty="0" smtClean="0"/>
              <a:t>                                                       Vše </a:t>
            </a:r>
            <a:r>
              <a:rPr lang="cs-CZ" dirty="0"/>
              <a:t>bylo zaprášené a plné pavučin.</a:t>
            </a:r>
          </a:p>
        </p:txBody>
      </p:sp>
      <p:pic>
        <p:nvPicPr>
          <p:cNvPr id="4098" name="Picture 2" descr="C:\Users\prejzova\AppData\Local\Microsoft\Windows\Temporary Internet Files\Content.IE5\I5N0C3XM\MC900436254[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3212976"/>
            <a:ext cx="4296557" cy="331236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C:\Users\prejzova\AppData\Local\Microsoft\Windows\Temporary Internet Files\Content.IE5\I5N0C3XM\MC900436254[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27984" y="4374028"/>
            <a:ext cx="3456385" cy="237501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C:\Users\prejzova\AppData\Local\Microsoft\Windows\Temporary Internet Files\Content.IE5\I5N0C3XM\MC900436254[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4574637"/>
            <a:ext cx="3024336" cy="2078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212555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395536" y="404664"/>
            <a:ext cx="7834064" cy="5721499"/>
          </a:xfrm>
        </p:spPr>
        <p:txBody>
          <a:bodyPr>
            <a:normAutofit/>
          </a:bodyPr>
          <a:lstStyle/>
          <a:p>
            <a:pPr marL="0" indent="0" algn="just">
              <a:buNone/>
            </a:pPr>
            <a:r>
              <a:rPr lang="cs-CZ" dirty="0" smtClean="0"/>
              <a:t>Úplně vzadu, v koutě, ležel malý plyšový medvídek a lítostivě vzlykal. Mladík se potichu zeptal: ,,Kdo jsi a proč pláčeš?“ ,,Jsem mlynář tohoto mlýna“. O svůj mlýn jsem se ale nestaral. Nevážil jsem si čisté vody a plýtval jsem s ní. Bylo mi jedno, jak a kam teče, nečistil jsem koryto řeky. Z krásné a čisté řeky se stala stoka. </a:t>
            </a:r>
            <a:endParaRPr lang="cs-CZ" dirty="0"/>
          </a:p>
        </p:txBody>
      </p:sp>
      <p:pic>
        <p:nvPicPr>
          <p:cNvPr id="5122" name="Picture 2" descr="C:\Users\prejzova\AppData\Local\Microsoft\Windows\Temporary Internet Files\Content.IE5\5TF55U86\MC90028169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40152" y="4042360"/>
            <a:ext cx="2088232" cy="2636912"/>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C:\Users\prejzova\AppData\Local\Microsoft\Windows\Temporary Internet Files\Content.IE5\2UABTRXI\MP90014524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4435952"/>
            <a:ext cx="4392488" cy="2243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38570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251520" y="404664"/>
            <a:ext cx="8568952" cy="6021288"/>
          </a:xfrm>
        </p:spPr>
        <p:txBody>
          <a:bodyPr>
            <a:normAutofit/>
          </a:bodyPr>
          <a:lstStyle/>
          <a:p>
            <a:pPr marL="0" indent="0">
              <a:buNone/>
            </a:pPr>
            <a:r>
              <a:rPr lang="cs-CZ" dirty="0"/>
              <a:t>Vodník mě proto začaroval do podoby medvídka</a:t>
            </a:r>
            <a:r>
              <a:rPr lang="cs-CZ" dirty="0" smtClean="0"/>
              <a:t>. Omotal mi kolem lýtek provaz a hodil mě sem na půdu. </a:t>
            </a:r>
            <a:r>
              <a:rPr lang="cs-CZ" dirty="0"/>
              <a:t>Vysvobodit mne může jen ten, kdo dá mlýn zase do původního stavu. Ale nikdo se sem zatím </a:t>
            </a:r>
            <a:r>
              <a:rPr lang="cs-CZ" dirty="0" smtClean="0"/>
              <a:t>neodvážil</a:t>
            </a:r>
            <a:r>
              <a:rPr lang="cs-CZ" dirty="0"/>
              <a:t> </a:t>
            </a:r>
            <a:r>
              <a:rPr lang="cs-CZ" dirty="0" smtClean="0"/>
              <a:t>kvůli tomu neustálému klepotu. ,,Co já jsem se naplakal“! Co slz, hořkých                                 jak pelyněk, jsem vyplakal“.                                             Ale nakonec jsem se dočkal.                        ,,Pomůžeš mi?“ Chasník mu                                  pomoc přislíbil. </a:t>
            </a:r>
            <a:endParaRPr lang="cs-CZ" dirty="0"/>
          </a:p>
        </p:txBody>
      </p:sp>
      <p:pic>
        <p:nvPicPr>
          <p:cNvPr id="4" name="Picture 2" descr="C:\Users\prejzova\AppData\Local\Microsoft\Windows\Temporary Internet Files\Content.IE5\5TF55U86\MC90028169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1068461">
            <a:off x="5831331" y="3002633"/>
            <a:ext cx="3240360" cy="3501008"/>
          </a:xfrm>
          <a:prstGeom prst="rect">
            <a:avLst/>
          </a:prstGeom>
          <a:noFill/>
          <a:extLst>
            <a:ext uri="{909E8E84-426E-40DD-AFC4-6F175D3DCCD1}">
              <a14:hiddenFill xmlns:a14="http://schemas.microsoft.com/office/drawing/2010/main">
                <a:solidFill>
                  <a:srgbClr val="FFFFFF"/>
                </a:solidFill>
              </a14:hiddenFill>
            </a:ext>
          </a:extLst>
        </p:spPr>
      </p:pic>
      <p:sp>
        <p:nvSpPr>
          <p:cNvPr id="11" name="Slza 10"/>
          <p:cNvSpPr/>
          <p:nvPr/>
        </p:nvSpPr>
        <p:spPr>
          <a:xfrm rot="19023726">
            <a:off x="6515419" y="4472723"/>
            <a:ext cx="426289" cy="332103"/>
          </a:xfrm>
          <a:prstGeom prst="teardrop">
            <a:avLst>
              <a:gd name="adj" fmla="val 158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Slza 11"/>
          <p:cNvSpPr/>
          <p:nvPr/>
        </p:nvSpPr>
        <p:spPr>
          <a:xfrm rot="19023726">
            <a:off x="7401564" y="4348365"/>
            <a:ext cx="426289" cy="396253"/>
          </a:xfrm>
          <a:prstGeom prst="teardrop">
            <a:avLst>
              <a:gd name="adj" fmla="val 158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Slza 12"/>
          <p:cNvSpPr/>
          <p:nvPr/>
        </p:nvSpPr>
        <p:spPr>
          <a:xfrm rot="19023726">
            <a:off x="6863267" y="4707409"/>
            <a:ext cx="426289" cy="396253"/>
          </a:xfrm>
          <a:prstGeom prst="teardrop">
            <a:avLst>
              <a:gd name="adj" fmla="val 158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Slza 13"/>
          <p:cNvSpPr/>
          <p:nvPr/>
        </p:nvSpPr>
        <p:spPr>
          <a:xfrm rot="19023726">
            <a:off x="7004631" y="5287894"/>
            <a:ext cx="426289" cy="396253"/>
          </a:xfrm>
          <a:prstGeom prst="teardrop">
            <a:avLst>
              <a:gd name="adj" fmla="val 158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Slza 14"/>
          <p:cNvSpPr/>
          <p:nvPr/>
        </p:nvSpPr>
        <p:spPr>
          <a:xfrm rot="19023726">
            <a:off x="5367932" y="5980030"/>
            <a:ext cx="426289" cy="396253"/>
          </a:xfrm>
          <a:prstGeom prst="teardrop">
            <a:avLst>
              <a:gd name="adj" fmla="val 158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Slza 15"/>
          <p:cNvSpPr/>
          <p:nvPr/>
        </p:nvSpPr>
        <p:spPr>
          <a:xfrm rot="19023726">
            <a:off x="6819551" y="6187734"/>
            <a:ext cx="426289" cy="396253"/>
          </a:xfrm>
          <a:prstGeom prst="teardrop">
            <a:avLst>
              <a:gd name="adj" fmla="val 158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Slza 16"/>
          <p:cNvSpPr/>
          <p:nvPr/>
        </p:nvSpPr>
        <p:spPr>
          <a:xfrm rot="19023726">
            <a:off x="7692571" y="5177299"/>
            <a:ext cx="426289" cy="396253"/>
          </a:xfrm>
          <a:prstGeom prst="teardrop">
            <a:avLst>
              <a:gd name="adj" fmla="val 158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Slza 17"/>
          <p:cNvSpPr/>
          <p:nvPr/>
        </p:nvSpPr>
        <p:spPr>
          <a:xfrm rot="19023726">
            <a:off x="7625266" y="6243903"/>
            <a:ext cx="426289" cy="396253"/>
          </a:xfrm>
          <a:prstGeom prst="teardrop">
            <a:avLst>
              <a:gd name="adj" fmla="val 158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Slza 18"/>
          <p:cNvSpPr/>
          <p:nvPr/>
        </p:nvSpPr>
        <p:spPr>
          <a:xfrm rot="19023726">
            <a:off x="6296895" y="5607250"/>
            <a:ext cx="426289" cy="396253"/>
          </a:xfrm>
          <a:prstGeom prst="teardrop">
            <a:avLst>
              <a:gd name="adj" fmla="val 158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64664777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323528" y="476671"/>
            <a:ext cx="8532180" cy="6308659"/>
          </a:xfrm>
        </p:spPr>
        <p:txBody>
          <a:bodyPr>
            <a:noAutofit/>
          </a:bodyPr>
          <a:lstStyle/>
          <a:p>
            <a:pPr marL="0" indent="0">
              <a:buNone/>
            </a:pPr>
            <a:r>
              <a:rPr lang="cs-CZ" dirty="0" smtClean="0"/>
              <a:t>Uklidil </a:t>
            </a:r>
            <a:r>
              <a:rPr lang="cs-CZ" dirty="0"/>
              <a:t>celý mlýn a jeho okolí, vyčistil řeku a břehy kolem ní. Když bylo vše hotové, lýčený provaz, kterým byl medvídek svázaný, se sám přetrhl. Ve chvíli se z medvídka stal mlynář. </a:t>
            </a:r>
            <a:r>
              <a:rPr lang="cs-CZ" dirty="0" smtClean="0"/>
              <a:t>Jakubovi</a:t>
            </a:r>
            <a:r>
              <a:rPr lang="cs-CZ" dirty="0"/>
              <a:t>, tak se ten mladík jmenoval, pěkně poděkoval za vysvobození a pomoc. Nabídl mu, zda by s ním nechtěl zůstal ve mlýně. </a:t>
            </a:r>
            <a:r>
              <a:rPr lang="cs-CZ" dirty="0" smtClean="0"/>
              <a:t>                                 Uplynul nějaký čas a mezi                                    lidmi se rozkřiklo, že v mlýně                                  již už nestraší. Vesničané začali                                     do mlýna svážet  pytle obilí                                          a v mlýně se mlelo a mlelo.</a:t>
            </a:r>
            <a:endParaRPr lang="cs-CZ" dirty="0"/>
          </a:p>
        </p:txBody>
      </p:sp>
      <p:pic>
        <p:nvPicPr>
          <p:cNvPr id="6146" name="Picture 2" descr="C:\Users\prejzova\AppData\Local\Microsoft\Windows\Temporary Internet Files\Content.IE5\MV0RWANB\MC90005487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20072" y="3330705"/>
            <a:ext cx="3635636" cy="3422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12904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260648"/>
            <a:ext cx="8741190" cy="850106"/>
          </a:xfrm>
          <a:solidFill>
            <a:srgbClr val="FFFF00"/>
          </a:solidFill>
        </p:spPr>
        <p:txBody>
          <a:bodyPr>
            <a:normAutofit/>
          </a:bodyPr>
          <a:lstStyle/>
          <a:p>
            <a:r>
              <a:rPr lang="cs-CZ" dirty="0"/>
              <a:t>Zdůvodni psaní i</a:t>
            </a:r>
            <a:r>
              <a:rPr lang="cs-CZ" dirty="0" smtClean="0"/>
              <a:t>, y</a:t>
            </a:r>
            <a:r>
              <a:rPr lang="cs-CZ" dirty="0"/>
              <a:t>. </a:t>
            </a:r>
          </a:p>
        </p:txBody>
      </p:sp>
      <p:sp>
        <p:nvSpPr>
          <p:cNvPr id="3" name="Zástupný symbol pro obsah 2"/>
          <p:cNvSpPr>
            <a:spLocks noGrp="1"/>
          </p:cNvSpPr>
          <p:nvPr>
            <p:ph idx="1"/>
          </p:nvPr>
        </p:nvSpPr>
        <p:spPr>
          <a:xfrm>
            <a:off x="251520" y="1340768"/>
            <a:ext cx="8784976" cy="5256584"/>
          </a:xfrm>
        </p:spPr>
        <p:txBody>
          <a:bodyPr>
            <a:noAutofit/>
          </a:bodyPr>
          <a:lstStyle/>
          <a:p>
            <a:pPr marL="0" indent="0">
              <a:buNone/>
            </a:pPr>
            <a:r>
              <a:rPr lang="cs-CZ" sz="3600" dirty="0" smtClean="0"/>
              <a:t>L </a:t>
            </a:r>
            <a:r>
              <a:rPr lang="cs-CZ" sz="3600" dirty="0" err="1" smtClean="0"/>
              <a:t>iška</a:t>
            </a:r>
            <a:r>
              <a:rPr lang="cs-CZ" sz="3600" dirty="0" smtClean="0"/>
              <a:t>, mlýnice, plýtvání, kol </a:t>
            </a:r>
            <a:r>
              <a:rPr lang="cs-CZ" sz="3600" dirty="0" err="1" smtClean="0"/>
              <a:t>ibřík</a:t>
            </a:r>
            <a:r>
              <a:rPr lang="cs-CZ" sz="3600" dirty="0" smtClean="0"/>
              <a:t>, lyžař</a:t>
            </a:r>
            <a:r>
              <a:rPr lang="cs-CZ" sz="3600" dirty="0"/>
              <a:t>, </a:t>
            </a:r>
            <a:r>
              <a:rPr lang="cs-CZ" sz="3600" dirty="0" smtClean="0"/>
              <a:t>hol </a:t>
            </a:r>
            <a:r>
              <a:rPr lang="cs-CZ" sz="3600" dirty="0" err="1" smtClean="0"/>
              <a:t>ič</a:t>
            </a:r>
            <a:r>
              <a:rPr lang="cs-CZ" sz="3600" dirty="0" smtClean="0"/>
              <a:t>, polykání, vzlyk, plyšový, </a:t>
            </a:r>
            <a:r>
              <a:rPr lang="cs-CZ" sz="3600" dirty="0" err="1" smtClean="0"/>
              <a:t>kl</a:t>
            </a:r>
            <a:r>
              <a:rPr lang="cs-CZ" sz="3600" dirty="0" smtClean="0"/>
              <a:t> </a:t>
            </a:r>
            <a:r>
              <a:rPr lang="cs-CZ" sz="3600" dirty="0" err="1" smtClean="0"/>
              <a:t>idně</a:t>
            </a:r>
            <a:r>
              <a:rPr lang="cs-CZ" sz="3600" dirty="0" smtClean="0"/>
              <a:t>, lysinka</a:t>
            </a:r>
            <a:r>
              <a:rPr lang="cs-CZ" sz="3600" dirty="0"/>
              <a:t>, </a:t>
            </a:r>
            <a:r>
              <a:rPr lang="cs-CZ" sz="3600" dirty="0" err="1" smtClean="0"/>
              <a:t>sl</a:t>
            </a:r>
            <a:r>
              <a:rPr lang="cs-CZ" sz="3600" dirty="0" smtClean="0"/>
              <a:t> </a:t>
            </a:r>
            <a:r>
              <a:rPr lang="cs-CZ" sz="3600" dirty="0" err="1" smtClean="0"/>
              <a:t>ina</a:t>
            </a:r>
            <a:r>
              <a:rPr lang="cs-CZ" sz="3600" dirty="0" smtClean="0"/>
              <a:t>, nedoslýchavý, lýkovec, mlýnek, </a:t>
            </a:r>
            <a:r>
              <a:rPr lang="cs-CZ" sz="3600" dirty="0" err="1" smtClean="0"/>
              <a:t>kl</a:t>
            </a:r>
            <a:r>
              <a:rPr lang="cs-CZ" sz="3600" dirty="0" smtClean="0"/>
              <a:t> </a:t>
            </a:r>
            <a:r>
              <a:rPr lang="cs-CZ" sz="3600" dirty="0" err="1" smtClean="0"/>
              <a:t>íče</a:t>
            </a:r>
            <a:r>
              <a:rPr lang="cs-CZ" sz="3600" dirty="0" smtClean="0"/>
              <a:t>, </a:t>
            </a:r>
            <a:r>
              <a:rPr lang="cs-CZ" sz="3600" dirty="0" err="1" smtClean="0"/>
              <a:t>kl</a:t>
            </a:r>
            <a:r>
              <a:rPr lang="cs-CZ" sz="3600" dirty="0" smtClean="0"/>
              <a:t> </a:t>
            </a:r>
            <a:r>
              <a:rPr lang="cs-CZ" sz="3600" dirty="0" err="1" smtClean="0"/>
              <a:t>ika</a:t>
            </a:r>
            <a:r>
              <a:rPr lang="cs-CZ" sz="3600" dirty="0"/>
              <a:t>, </a:t>
            </a:r>
            <a:r>
              <a:rPr lang="cs-CZ" sz="3600" dirty="0" smtClean="0"/>
              <a:t>    l </a:t>
            </a:r>
            <a:r>
              <a:rPr lang="cs-CZ" sz="3600" dirty="0" err="1" smtClean="0"/>
              <a:t>išák</a:t>
            </a:r>
            <a:r>
              <a:rPr lang="cs-CZ" sz="3600" dirty="0" smtClean="0"/>
              <a:t>, </a:t>
            </a:r>
            <a:r>
              <a:rPr lang="cs-CZ" sz="3600" dirty="0" err="1" smtClean="0"/>
              <a:t>pokl</a:t>
            </a:r>
            <a:r>
              <a:rPr lang="cs-CZ" sz="3600" dirty="0" smtClean="0"/>
              <a:t> </a:t>
            </a:r>
            <a:r>
              <a:rPr lang="cs-CZ" sz="3600" dirty="0" err="1" smtClean="0"/>
              <a:t>ička</a:t>
            </a:r>
            <a:r>
              <a:rPr lang="cs-CZ" sz="3600" dirty="0" smtClean="0"/>
              <a:t>, </a:t>
            </a:r>
            <a:r>
              <a:rPr lang="cs-CZ" sz="3600" dirty="0" err="1" smtClean="0"/>
              <a:t>nepl</a:t>
            </a:r>
            <a:r>
              <a:rPr lang="cs-CZ" sz="3600" dirty="0" smtClean="0"/>
              <a:t> </a:t>
            </a:r>
            <a:r>
              <a:rPr lang="cs-CZ" sz="3600" dirty="0" err="1" smtClean="0"/>
              <a:t>ivej</a:t>
            </a:r>
            <a:r>
              <a:rPr lang="cs-CZ" sz="3600" dirty="0" smtClean="0"/>
              <a:t>, </a:t>
            </a:r>
            <a:r>
              <a:rPr lang="cs-CZ" sz="3600" dirty="0" err="1" smtClean="0"/>
              <a:t>pol</a:t>
            </a:r>
            <a:r>
              <a:rPr lang="cs-CZ" sz="3600" dirty="0" smtClean="0"/>
              <a:t> </a:t>
            </a:r>
            <a:r>
              <a:rPr lang="cs-CZ" sz="3600" dirty="0" err="1" smtClean="0"/>
              <a:t>ibek</a:t>
            </a:r>
            <a:r>
              <a:rPr lang="cs-CZ" sz="3600" dirty="0" smtClean="0"/>
              <a:t>, L </a:t>
            </a:r>
            <a:r>
              <a:rPr lang="cs-CZ" sz="3600" dirty="0" err="1" smtClean="0"/>
              <a:t>ibor</a:t>
            </a:r>
            <a:r>
              <a:rPr lang="cs-CZ" sz="3600" dirty="0"/>
              <a:t>, </a:t>
            </a:r>
            <a:r>
              <a:rPr lang="cs-CZ" sz="3600" dirty="0" smtClean="0"/>
              <a:t>l </a:t>
            </a:r>
            <a:r>
              <a:rPr lang="cs-CZ" sz="3600" dirty="0" err="1" smtClean="0"/>
              <a:t>ípa</a:t>
            </a:r>
            <a:r>
              <a:rPr lang="cs-CZ" sz="3600" dirty="0" smtClean="0"/>
              <a:t>,   L </a:t>
            </a:r>
            <a:r>
              <a:rPr lang="cs-CZ" sz="3600" dirty="0" err="1" smtClean="0"/>
              <a:t>idka</a:t>
            </a:r>
            <a:r>
              <a:rPr lang="cs-CZ" sz="3600" dirty="0" smtClean="0"/>
              <a:t>, </a:t>
            </a:r>
            <a:r>
              <a:rPr lang="cs-CZ" sz="3600" dirty="0" err="1" smtClean="0"/>
              <a:t>někol</a:t>
            </a:r>
            <a:r>
              <a:rPr lang="cs-CZ" sz="3600" dirty="0" smtClean="0"/>
              <a:t> </a:t>
            </a:r>
            <a:r>
              <a:rPr lang="cs-CZ" sz="3600" dirty="0" err="1" smtClean="0"/>
              <a:t>ik</a:t>
            </a:r>
            <a:r>
              <a:rPr lang="cs-CZ" sz="3600" dirty="0" smtClean="0"/>
              <a:t>, l </a:t>
            </a:r>
            <a:r>
              <a:rPr lang="cs-CZ" sz="3600" dirty="0" err="1" smtClean="0"/>
              <a:t>íbezný</a:t>
            </a:r>
            <a:r>
              <a:rPr lang="cs-CZ" sz="3600" dirty="0" smtClean="0"/>
              <a:t>, l </a:t>
            </a:r>
            <a:r>
              <a:rPr lang="cs-CZ" sz="3600" dirty="0" err="1" smtClean="0"/>
              <a:t>íbilo</a:t>
            </a:r>
            <a:r>
              <a:rPr lang="cs-CZ" sz="3600" dirty="0" smtClean="0"/>
              <a:t>, uplynulý</a:t>
            </a:r>
            <a:r>
              <a:rPr lang="cs-CZ" sz="3600" dirty="0"/>
              <a:t>, hl </a:t>
            </a:r>
            <a:r>
              <a:rPr lang="cs-CZ" sz="3600" dirty="0" err="1"/>
              <a:t>ína</a:t>
            </a:r>
            <a:r>
              <a:rPr lang="cs-CZ" sz="3600" dirty="0"/>
              <a:t>, plynoměr</a:t>
            </a:r>
            <a:r>
              <a:rPr lang="cs-CZ" sz="3600" dirty="0" smtClean="0"/>
              <a:t>, </a:t>
            </a:r>
            <a:r>
              <a:rPr lang="cs-CZ" sz="3600" dirty="0" err="1" smtClean="0"/>
              <a:t>mal</a:t>
            </a:r>
            <a:r>
              <a:rPr lang="cs-CZ" sz="3600" dirty="0" smtClean="0"/>
              <a:t> </a:t>
            </a:r>
            <a:r>
              <a:rPr lang="cs-CZ" sz="3600" dirty="0" err="1" smtClean="0"/>
              <a:t>iny</a:t>
            </a:r>
            <a:r>
              <a:rPr lang="cs-CZ" sz="3600" dirty="0" smtClean="0"/>
              <a:t>, l </a:t>
            </a:r>
            <a:r>
              <a:rPr lang="cs-CZ" sz="3600" dirty="0" err="1" smtClean="0"/>
              <a:t>ívanec</a:t>
            </a:r>
            <a:r>
              <a:rPr lang="cs-CZ" sz="3600" dirty="0" smtClean="0"/>
              <a:t>, l </a:t>
            </a:r>
            <a:r>
              <a:rPr lang="cs-CZ" sz="3600" dirty="0" err="1" smtClean="0"/>
              <a:t>ímec</a:t>
            </a:r>
            <a:r>
              <a:rPr lang="cs-CZ" sz="3600" dirty="0" smtClean="0"/>
              <a:t>, </a:t>
            </a:r>
            <a:r>
              <a:rPr lang="cs-CZ" sz="3600" dirty="0" err="1" smtClean="0"/>
              <a:t>sl</a:t>
            </a:r>
            <a:r>
              <a:rPr lang="cs-CZ" sz="3600" dirty="0" smtClean="0"/>
              <a:t> </a:t>
            </a:r>
            <a:r>
              <a:rPr lang="cs-CZ" sz="3600" dirty="0" err="1" smtClean="0"/>
              <a:t>imák</a:t>
            </a:r>
            <a:r>
              <a:rPr lang="cs-CZ" sz="3600" dirty="0"/>
              <a:t>, </a:t>
            </a:r>
            <a:r>
              <a:rPr lang="cs-CZ" sz="3600" dirty="0" err="1" smtClean="0"/>
              <a:t>pobl</a:t>
            </a:r>
            <a:r>
              <a:rPr lang="cs-CZ" sz="3600" dirty="0" smtClean="0"/>
              <a:t> </a:t>
            </a:r>
            <a:r>
              <a:rPr lang="cs-CZ" sz="3600" dirty="0" err="1" smtClean="0"/>
              <a:t>íž</a:t>
            </a:r>
            <a:r>
              <a:rPr lang="cs-CZ" sz="3600" dirty="0" smtClean="0"/>
              <a:t>, pelyňkový, </a:t>
            </a:r>
            <a:r>
              <a:rPr lang="cs-CZ" sz="3600" dirty="0" err="1" smtClean="0"/>
              <a:t>bl</a:t>
            </a:r>
            <a:r>
              <a:rPr lang="cs-CZ" sz="3600" dirty="0" smtClean="0"/>
              <a:t> </a:t>
            </a:r>
            <a:r>
              <a:rPr lang="cs-CZ" sz="3600" dirty="0" err="1" smtClean="0"/>
              <a:t>íží</a:t>
            </a:r>
            <a:r>
              <a:rPr lang="cs-CZ" sz="3600" dirty="0" smtClean="0"/>
              <a:t> se, slyšení, polykání, </a:t>
            </a:r>
            <a:r>
              <a:rPr lang="cs-CZ" sz="3600" dirty="0" err="1" smtClean="0"/>
              <a:t>knofl</a:t>
            </a:r>
            <a:r>
              <a:rPr lang="cs-CZ" sz="3600" dirty="0" smtClean="0"/>
              <a:t> </a:t>
            </a:r>
            <a:r>
              <a:rPr lang="cs-CZ" sz="3600" dirty="0" err="1" smtClean="0"/>
              <a:t>ík</a:t>
            </a:r>
            <a:r>
              <a:rPr lang="cs-CZ" sz="3600" dirty="0" smtClean="0"/>
              <a:t>, l </a:t>
            </a:r>
            <a:r>
              <a:rPr lang="cs-CZ" sz="3600" dirty="0" err="1" smtClean="0"/>
              <a:t>idé</a:t>
            </a:r>
            <a:r>
              <a:rPr lang="cs-CZ" sz="3600" dirty="0" smtClean="0"/>
              <a:t>, </a:t>
            </a:r>
            <a:r>
              <a:rPr lang="cs-CZ" sz="3600" dirty="0" err="1" smtClean="0"/>
              <a:t>kl</a:t>
            </a:r>
            <a:r>
              <a:rPr lang="cs-CZ" sz="3600" dirty="0" smtClean="0"/>
              <a:t> </a:t>
            </a:r>
            <a:r>
              <a:rPr lang="cs-CZ" sz="3600" dirty="0" err="1" smtClean="0"/>
              <a:t>ikatá</a:t>
            </a:r>
            <a:r>
              <a:rPr lang="cs-CZ" sz="3600" dirty="0" smtClean="0"/>
              <a:t>, </a:t>
            </a:r>
            <a:r>
              <a:rPr lang="cs-CZ" sz="3600" dirty="0" err="1" smtClean="0"/>
              <a:t>obl</a:t>
            </a:r>
            <a:r>
              <a:rPr lang="cs-CZ" sz="3600" dirty="0" smtClean="0"/>
              <a:t> </a:t>
            </a:r>
            <a:r>
              <a:rPr lang="cs-CZ" sz="3600" dirty="0" err="1" smtClean="0"/>
              <a:t>ičej</a:t>
            </a:r>
            <a:r>
              <a:rPr lang="cs-CZ" sz="3600" dirty="0" smtClean="0"/>
              <a:t>, plyne</a:t>
            </a:r>
            <a:r>
              <a:rPr lang="cs-CZ" sz="3600" dirty="0"/>
              <a:t>, </a:t>
            </a:r>
            <a:r>
              <a:rPr lang="cs-CZ" sz="3600" dirty="0" err="1" smtClean="0"/>
              <a:t>mal</a:t>
            </a:r>
            <a:r>
              <a:rPr lang="cs-CZ" sz="3600" dirty="0" smtClean="0"/>
              <a:t> </a:t>
            </a:r>
            <a:r>
              <a:rPr lang="cs-CZ" sz="3600" dirty="0" err="1" smtClean="0"/>
              <a:t>íř</a:t>
            </a:r>
            <a:r>
              <a:rPr lang="cs-CZ" sz="3600" dirty="0" smtClean="0"/>
              <a:t>,    </a:t>
            </a:r>
            <a:r>
              <a:rPr lang="cs-CZ" sz="3600" dirty="0" err="1" smtClean="0"/>
              <a:t>sl</a:t>
            </a:r>
            <a:r>
              <a:rPr lang="cs-CZ" sz="3600" dirty="0" smtClean="0"/>
              <a:t> </a:t>
            </a:r>
            <a:r>
              <a:rPr lang="cs-CZ" sz="3600" dirty="0" err="1" smtClean="0"/>
              <a:t>iboval</a:t>
            </a:r>
            <a:r>
              <a:rPr lang="cs-CZ" sz="3600" dirty="0" smtClean="0"/>
              <a:t>, hl </a:t>
            </a:r>
            <a:r>
              <a:rPr lang="cs-CZ" sz="3600" dirty="0" err="1" smtClean="0"/>
              <a:t>ídač</a:t>
            </a:r>
            <a:r>
              <a:rPr lang="cs-CZ" sz="3600" dirty="0" smtClean="0"/>
              <a:t>, slyšení, </a:t>
            </a:r>
            <a:r>
              <a:rPr lang="cs-CZ" sz="3600" dirty="0" err="1" smtClean="0"/>
              <a:t>mal</a:t>
            </a:r>
            <a:r>
              <a:rPr lang="cs-CZ" sz="3600" dirty="0" smtClean="0"/>
              <a:t> </a:t>
            </a:r>
            <a:r>
              <a:rPr lang="cs-CZ" sz="3600" dirty="0" err="1" smtClean="0"/>
              <a:t>ičký</a:t>
            </a:r>
            <a:r>
              <a:rPr lang="cs-CZ" sz="3600" dirty="0" smtClean="0"/>
              <a:t>, l </a:t>
            </a:r>
            <a:r>
              <a:rPr lang="cs-CZ" sz="3600" dirty="0" err="1" smtClean="0"/>
              <a:t>ítat</a:t>
            </a:r>
            <a:r>
              <a:rPr lang="cs-CZ" sz="3600" dirty="0" smtClean="0"/>
              <a:t>, l </a:t>
            </a:r>
            <a:r>
              <a:rPr lang="cs-CZ" sz="3600" dirty="0" err="1" smtClean="0"/>
              <a:t>ibové</a:t>
            </a:r>
            <a:endParaRPr lang="cs-CZ" sz="3600" dirty="0"/>
          </a:p>
        </p:txBody>
      </p:sp>
      <p:sp>
        <p:nvSpPr>
          <p:cNvPr id="4" name="Obdélník 3"/>
          <p:cNvSpPr/>
          <p:nvPr/>
        </p:nvSpPr>
        <p:spPr>
          <a:xfrm>
            <a:off x="6697671" y="1491111"/>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7787208" y="5846402"/>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8183410" y="3662845"/>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6333656" y="5343562"/>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7885034" y="5343562"/>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7050571" y="4202328"/>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6721295" y="5808432"/>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7446767" y="4734332"/>
            <a:ext cx="181849"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4963344" y="3666823"/>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8123878" y="3095517"/>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4211960" y="4725144"/>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5680431" y="4836798"/>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3765937" y="5864076"/>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3214758" y="5343562"/>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6979063" y="3095517"/>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Obdélník 18"/>
          <p:cNvSpPr/>
          <p:nvPr/>
        </p:nvSpPr>
        <p:spPr>
          <a:xfrm>
            <a:off x="5652120" y="5849072"/>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Obdélník 19"/>
          <p:cNvSpPr/>
          <p:nvPr/>
        </p:nvSpPr>
        <p:spPr>
          <a:xfrm>
            <a:off x="5047928" y="5328230"/>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bdélník 20"/>
          <p:cNvSpPr/>
          <p:nvPr/>
        </p:nvSpPr>
        <p:spPr>
          <a:xfrm>
            <a:off x="2044541" y="5328230"/>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Obdélník 21"/>
          <p:cNvSpPr/>
          <p:nvPr/>
        </p:nvSpPr>
        <p:spPr>
          <a:xfrm>
            <a:off x="2339752" y="4803642"/>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Obdélník 22"/>
          <p:cNvSpPr/>
          <p:nvPr/>
        </p:nvSpPr>
        <p:spPr>
          <a:xfrm>
            <a:off x="2986320" y="4202328"/>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bdélník 23"/>
          <p:cNvSpPr/>
          <p:nvPr/>
        </p:nvSpPr>
        <p:spPr>
          <a:xfrm>
            <a:off x="8210128" y="1464583"/>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Obdélník 24"/>
          <p:cNvSpPr/>
          <p:nvPr/>
        </p:nvSpPr>
        <p:spPr>
          <a:xfrm>
            <a:off x="2631332" y="3662845"/>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6" name="Obdélník 25"/>
          <p:cNvSpPr/>
          <p:nvPr/>
        </p:nvSpPr>
        <p:spPr>
          <a:xfrm>
            <a:off x="5669993" y="3095517"/>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bdélník 26"/>
          <p:cNvSpPr/>
          <p:nvPr/>
        </p:nvSpPr>
        <p:spPr>
          <a:xfrm>
            <a:off x="5465334" y="1491111"/>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Obdélník 27"/>
          <p:cNvSpPr/>
          <p:nvPr/>
        </p:nvSpPr>
        <p:spPr>
          <a:xfrm>
            <a:off x="5082405" y="2579505"/>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9" name="Obdélník 28"/>
          <p:cNvSpPr/>
          <p:nvPr/>
        </p:nvSpPr>
        <p:spPr>
          <a:xfrm>
            <a:off x="6362206" y="2055731"/>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0" name="Obdélník 29"/>
          <p:cNvSpPr/>
          <p:nvPr/>
        </p:nvSpPr>
        <p:spPr>
          <a:xfrm>
            <a:off x="7628617" y="2593576"/>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1" name="Obdélník 30"/>
          <p:cNvSpPr/>
          <p:nvPr/>
        </p:nvSpPr>
        <p:spPr>
          <a:xfrm>
            <a:off x="3610744" y="2060848"/>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2" name="Obdélník 31"/>
          <p:cNvSpPr/>
          <p:nvPr/>
        </p:nvSpPr>
        <p:spPr>
          <a:xfrm>
            <a:off x="1187624" y="4725144"/>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3" name="Obdélník 32"/>
          <p:cNvSpPr/>
          <p:nvPr/>
        </p:nvSpPr>
        <p:spPr>
          <a:xfrm>
            <a:off x="8014242" y="2023315"/>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4" name="Obdélník 33"/>
          <p:cNvSpPr/>
          <p:nvPr/>
        </p:nvSpPr>
        <p:spPr>
          <a:xfrm>
            <a:off x="3144416" y="2599080"/>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5" name="Obdélník 34"/>
          <p:cNvSpPr/>
          <p:nvPr/>
        </p:nvSpPr>
        <p:spPr>
          <a:xfrm>
            <a:off x="4130635" y="3095517"/>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Obdélník 35"/>
          <p:cNvSpPr/>
          <p:nvPr/>
        </p:nvSpPr>
        <p:spPr>
          <a:xfrm>
            <a:off x="539552" y="1484784"/>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7" name="Obdélník 36"/>
          <p:cNvSpPr/>
          <p:nvPr/>
        </p:nvSpPr>
        <p:spPr>
          <a:xfrm>
            <a:off x="3935105" y="4202328"/>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Obdélník 37"/>
          <p:cNvSpPr/>
          <p:nvPr/>
        </p:nvSpPr>
        <p:spPr>
          <a:xfrm>
            <a:off x="5549918" y="4202328"/>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9" name="Obdélník 38"/>
          <p:cNvSpPr/>
          <p:nvPr/>
        </p:nvSpPr>
        <p:spPr>
          <a:xfrm>
            <a:off x="668233" y="5885056"/>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0" name="Obdélník 39"/>
          <p:cNvSpPr/>
          <p:nvPr/>
        </p:nvSpPr>
        <p:spPr>
          <a:xfrm>
            <a:off x="1339174" y="5328230"/>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Obdélník 40"/>
          <p:cNvSpPr/>
          <p:nvPr/>
        </p:nvSpPr>
        <p:spPr>
          <a:xfrm>
            <a:off x="6508504" y="2599080"/>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2" name="Obdélník 41"/>
          <p:cNvSpPr/>
          <p:nvPr/>
        </p:nvSpPr>
        <p:spPr>
          <a:xfrm>
            <a:off x="2287033" y="3095517"/>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3" name="Obdélník 42"/>
          <p:cNvSpPr/>
          <p:nvPr/>
        </p:nvSpPr>
        <p:spPr>
          <a:xfrm>
            <a:off x="565776" y="3690281"/>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4" name="Obdélník 43"/>
          <p:cNvSpPr/>
          <p:nvPr/>
        </p:nvSpPr>
        <p:spPr>
          <a:xfrm>
            <a:off x="5151373" y="2003898"/>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5" name="Obdélník 44"/>
          <p:cNvSpPr/>
          <p:nvPr/>
        </p:nvSpPr>
        <p:spPr>
          <a:xfrm>
            <a:off x="2424336" y="5880298"/>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6" name="Obdélník 45"/>
          <p:cNvSpPr/>
          <p:nvPr/>
        </p:nvSpPr>
        <p:spPr>
          <a:xfrm>
            <a:off x="3592621" y="1484784"/>
            <a:ext cx="178297" cy="415088"/>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7" name="Obdélník 46"/>
          <p:cNvSpPr/>
          <p:nvPr/>
        </p:nvSpPr>
        <p:spPr>
          <a:xfrm>
            <a:off x="691102" y="4202328"/>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8" name="Obdélník 47"/>
          <p:cNvSpPr/>
          <p:nvPr/>
        </p:nvSpPr>
        <p:spPr>
          <a:xfrm>
            <a:off x="487472" y="3095517"/>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9" name="Obdélník 48"/>
          <p:cNvSpPr/>
          <p:nvPr/>
        </p:nvSpPr>
        <p:spPr>
          <a:xfrm>
            <a:off x="1619252" y="2583388"/>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0" name="Obdélník 49"/>
          <p:cNvSpPr/>
          <p:nvPr/>
        </p:nvSpPr>
        <p:spPr>
          <a:xfrm>
            <a:off x="2044541" y="1520950"/>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1" name="Obdélník 50"/>
          <p:cNvSpPr/>
          <p:nvPr/>
        </p:nvSpPr>
        <p:spPr>
          <a:xfrm>
            <a:off x="933872" y="2050659"/>
            <a:ext cx="169168" cy="425793"/>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2" name="Obdélník 51"/>
          <p:cNvSpPr/>
          <p:nvPr/>
        </p:nvSpPr>
        <p:spPr>
          <a:xfrm>
            <a:off x="2615208" y="2023315"/>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3" name="Obdélník 52"/>
          <p:cNvSpPr/>
          <p:nvPr/>
        </p:nvSpPr>
        <p:spPr>
          <a:xfrm>
            <a:off x="3357608" y="3666823"/>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4" name="Obdélník 53"/>
          <p:cNvSpPr/>
          <p:nvPr/>
        </p:nvSpPr>
        <p:spPr>
          <a:xfrm>
            <a:off x="6635080" y="3690281"/>
            <a:ext cx="169168" cy="427544"/>
          </a:xfrm>
          <a:prstGeom prst="rect">
            <a:avLst/>
          </a:prstGeom>
          <a:solidFill>
            <a:srgbClr val="56F20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403290243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6"/>
                                        </p:tgtEl>
                                        <p:attrNameLst>
                                          <p:attrName>ppt_x</p:attrName>
                                        </p:attrNameLst>
                                      </p:cBhvr>
                                      <p:tavLst>
                                        <p:tav tm="0">
                                          <p:val>
                                            <p:strVal val="ppt_x"/>
                                          </p:val>
                                        </p:tav>
                                        <p:tav tm="100000">
                                          <p:val>
                                            <p:strVal val="ppt_x"/>
                                          </p:val>
                                        </p:tav>
                                      </p:tavLst>
                                    </p:anim>
                                    <p:anim calcmode="lin" valueType="num">
                                      <p:cBhvr additive="base">
                                        <p:cTn id="7" dur="500"/>
                                        <p:tgtEl>
                                          <p:spTgt spid="36"/>
                                        </p:tgtEl>
                                        <p:attrNameLst>
                                          <p:attrName>ppt_y</p:attrName>
                                        </p:attrNameLst>
                                      </p:cBhvr>
                                      <p:tavLst>
                                        <p:tav tm="0">
                                          <p:val>
                                            <p:strVal val="ppt_y"/>
                                          </p:val>
                                        </p:tav>
                                        <p:tav tm="100000">
                                          <p:val>
                                            <p:strVal val="1+ppt_h/2"/>
                                          </p:val>
                                        </p:tav>
                                      </p:tavLst>
                                    </p:anim>
                                    <p:set>
                                      <p:cBhvr>
                                        <p:cTn id="8" dur="1" fill="hold">
                                          <p:stCondLst>
                                            <p:cond delay="499"/>
                                          </p:stCondLst>
                                        </p:cTn>
                                        <p:tgtEl>
                                          <p:spTgt spid="36"/>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50"/>
                                        </p:tgtEl>
                                        <p:attrNameLst>
                                          <p:attrName>ppt_x</p:attrName>
                                        </p:attrNameLst>
                                      </p:cBhvr>
                                      <p:tavLst>
                                        <p:tav tm="0">
                                          <p:val>
                                            <p:strVal val="ppt_x"/>
                                          </p:val>
                                        </p:tav>
                                        <p:tav tm="100000">
                                          <p:val>
                                            <p:strVal val="ppt_x"/>
                                          </p:val>
                                        </p:tav>
                                      </p:tavLst>
                                    </p:anim>
                                    <p:anim calcmode="lin" valueType="num">
                                      <p:cBhvr additive="base">
                                        <p:cTn id="13" dur="500"/>
                                        <p:tgtEl>
                                          <p:spTgt spid="50"/>
                                        </p:tgtEl>
                                        <p:attrNameLst>
                                          <p:attrName>ppt_y</p:attrName>
                                        </p:attrNameLst>
                                      </p:cBhvr>
                                      <p:tavLst>
                                        <p:tav tm="0">
                                          <p:val>
                                            <p:strVal val="ppt_y"/>
                                          </p:val>
                                        </p:tav>
                                        <p:tav tm="100000">
                                          <p:val>
                                            <p:strVal val="1+ppt_h/2"/>
                                          </p:val>
                                        </p:tav>
                                      </p:tavLst>
                                    </p:anim>
                                    <p:set>
                                      <p:cBhvr>
                                        <p:cTn id="14" dur="1" fill="hold">
                                          <p:stCondLst>
                                            <p:cond delay="499"/>
                                          </p:stCondLst>
                                        </p:cTn>
                                        <p:tgtEl>
                                          <p:spTgt spid="5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46"/>
                                        </p:tgtEl>
                                        <p:attrNameLst>
                                          <p:attrName>ppt_x</p:attrName>
                                        </p:attrNameLst>
                                      </p:cBhvr>
                                      <p:tavLst>
                                        <p:tav tm="0">
                                          <p:val>
                                            <p:strVal val="ppt_x"/>
                                          </p:val>
                                        </p:tav>
                                        <p:tav tm="100000">
                                          <p:val>
                                            <p:strVal val="ppt_x"/>
                                          </p:val>
                                        </p:tav>
                                      </p:tavLst>
                                    </p:anim>
                                    <p:anim calcmode="lin" valueType="num">
                                      <p:cBhvr additive="base">
                                        <p:cTn id="19" dur="500"/>
                                        <p:tgtEl>
                                          <p:spTgt spid="46"/>
                                        </p:tgtEl>
                                        <p:attrNameLst>
                                          <p:attrName>ppt_y</p:attrName>
                                        </p:attrNameLst>
                                      </p:cBhvr>
                                      <p:tavLst>
                                        <p:tav tm="0">
                                          <p:val>
                                            <p:strVal val="ppt_y"/>
                                          </p:val>
                                        </p:tav>
                                        <p:tav tm="100000">
                                          <p:val>
                                            <p:strVal val="1+ppt_h/2"/>
                                          </p:val>
                                        </p:tav>
                                      </p:tavLst>
                                    </p:anim>
                                    <p:set>
                                      <p:cBhvr>
                                        <p:cTn id="20" dur="1" fill="hold">
                                          <p:stCondLst>
                                            <p:cond delay="499"/>
                                          </p:stCondLst>
                                        </p:cTn>
                                        <p:tgtEl>
                                          <p:spTgt spid="46"/>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27"/>
                                        </p:tgtEl>
                                        <p:attrNameLst>
                                          <p:attrName>ppt_x</p:attrName>
                                        </p:attrNameLst>
                                      </p:cBhvr>
                                      <p:tavLst>
                                        <p:tav tm="0">
                                          <p:val>
                                            <p:strVal val="ppt_x"/>
                                          </p:val>
                                        </p:tav>
                                        <p:tav tm="100000">
                                          <p:val>
                                            <p:strVal val="ppt_x"/>
                                          </p:val>
                                        </p:tav>
                                      </p:tavLst>
                                    </p:anim>
                                    <p:anim calcmode="lin" valueType="num">
                                      <p:cBhvr additive="base">
                                        <p:cTn id="25" dur="500"/>
                                        <p:tgtEl>
                                          <p:spTgt spid="27"/>
                                        </p:tgtEl>
                                        <p:attrNameLst>
                                          <p:attrName>ppt_y</p:attrName>
                                        </p:attrNameLst>
                                      </p:cBhvr>
                                      <p:tavLst>
                                        <p:tav tm="0">
                                          <p:val>
                                            <p:strVal val="ppt_y"/>
                                          </p:val>
                                        </p:tav>
                                        <p:tav tm="100000">
                                          <p:val>
                                            <p:strVal val="1+ppt_h/2"/>
                                          </p:val>
                                        </p:tav>
                                      </p:tavLst>
                                    </p:anim>
                                    <p:set>
                                      <p:cBhvr>
                                        <p:cTn id="26" dur="1" fill="hold">
                                          <p:stCondLst>
                                            <p:cond delay="499"/>
                                          </p:stCondLst>
                                        </p:cTn>
                                        <p:tgtEl>
                                          <p:spTgt spid="2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grpId="0" nodeType="clickEffect">
                                  <p:stCondLst>
                                    <p:cond delay="0"/>
                                  </p:stCondLst>
                                  <p:childTnLst>
                                    <p:anim calcmode="lin" valueType="num">
                                      <p:cBhvr additive="base">
                                        <p:cTn id="30" dur="500"/>
                                        <p:tgtEl>
                                          <p:spTgt spid="4"/>
                                        </p:tgtEl>
                                        <p:attrNameLst>
                                          <p:attrName>ppt_x</p:attrName>
                                        </p:attrNameLst>
                                      </p:cBhvr>
                                      <p:tavLst>
                                        <p:tav tm="0">
                                          <p:val>
                                            <p:strVal val="ppt_x"/>
                                          </p:val>
                                        </p:tav>
                                        <p:tav tm="100000">
                                          <p:val>
                                            <p:strVal val="ppt_x"/>
                                          </p:val>
                                        </p:tav>
                                      </p:tavLst>
                                    </p:anim>
                                    <p:anim calcmode="lin" valueType="num">
                                      <p:cBhvr additive="base">
                                        <p:cTn id="31" dur="500"/>
                                        <p:tgtEl>
                                          <p:spTgt spid="4"/>
                                        </p:tgtEl>
                                        <p:attrNameLst>
                                          <p:attrName>ppt_y</p:attrName>
                                        </p:attrNameLst>
                                      </p:cBhvr>
                                      <p:tavLst>
                                        <p:tav tm="0">
                                          <p:val>
                                            <p:strVal val="ppt_y"/>
                                          </p:val>
                                        </p:tav>
                                        <p:tav tm="100000">
                                          <p:val>
                                            <p:strVal val="1+ppt_h/2"/>
                                          </p:val>
                                        </p:tav>
                                      </p:tavLst>
                                    </p:anim>
                                    <p:set>
                                      <p:cBhvr>
                                        <p:cTn id="32" dur="1" fill="hold">
                                          <p:stCondLst>
                                            <p:cond delay="499"/>
                                          </p:stCondLst>
                                        </p:cTn>
                                        <p:tgtEl>
                                          <p:spTgt spid="4"/>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grpId="0" nodeType="clickEffect">
                                  <p:stCondLst>
                                    <p:cond delay="0"/>
                                  </p:stCondLst>
                                  <p:childTnLst>
                                    <p:anim calcmode="lin" valueType="num">
                                      <p:cBhvr additive="base">
                                        <p:cTn id="36" dur="500"/>
                                        <p:tgtEl>
                                          <p:spTgt spid="24"/>
                                        </p:tgtEl>
                                        <p:attrNameLst>
                                          <p:attrName>ppt_x</p:attrName>
                                        </p:attrNameLst>
                                      </p:cBhvr>
                                      <p:tavLst>
                                        <p:tav tm="0">
                                          <p:val>
                                            <p:strVal val="ppt_x"/>
                                          </p:val>
                                        </p:tav>
                                        <p:tav tm="100000">
                                          <p:val>
                                            <p:strVal val="ppt_x"/>
                                          </p:val>
                                        </p:tav>
                                      </p:tavLst>
                                    </p:anim>
                                    <p:anim calcmode="lin" valueType="num">
                                      <p:cBhvr additive="base">
                                        <p:cTn id="37" dur="500"/>
                                        <p:tgtEl>
                                          <p:spTgt spid="24"/>
                                        </p:tgtEl>
                                        <p:attrNameLst>
                                          <p:attrName>ppt_y</p:attrName>
                                        </p:attrNameLst>
                                      </p:cBhvr>
                                      <p:tavLst>
                                        <p:tav tm="0">
                                          <p:val>
                                            <p:strVal val="ppt_y"/>
                                          </p:val>
                                        </p:tav>
                                        <p:tav tm="100000">
                                          <p:val>
                                            <p:strVal val="1+ppt_h/2"/>
                                          </p:val>
                                        </p:tav>
                                      </p:tavLst>
                                    </p:anim>
                                    <p:set>
                                      <p:cBhvr>
                                        <p:cTn id="38" dur="1" fill="hold">
                                          <p:stCondLst>
                                            <p:cond delay="499"/>
                                          </p:stCondLst>
                                        </p:cTn>
                                        <p:tgtEl>
                                          <p:spTgt spid="24"/>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 presetClass="exit" presetSubtype="4" fill="hold" grpId="0" nodeType="clickEffect">
                                  <p:stCondLst>
                                    <p:cond delay="0"/>
                                  </p:stCondLst>
                                  <p:childTnLst>
                                    <p:anim calcmode="lin" valueType="num">
                                      <p:cBhvr additive="base">
                                        <p:cTn id="42" dur="500"/>
                                        <p:tgtEl>
                                          <p:spTgt spid="51"/>
                                        </p:tgtEl>
                                        <p:attrNameLst>
                                          <p:attrName>ppt_x</p:attrName>
                                        </p:attrNameLst>
                                      </p:cBhvr>
                                      <p:tavLst>
                                        <p:tav tm="0">
                                          <p:val>
                                            <p:strVal val="ppt_x"/>
                                          </p:val>
                                        </p:tav>
                                        <p:tav tm="100000">
                                          <p:val>
                                            <p:strVal val="ppt_x"/>
                                          </p:val>
                                        </p:tav>
                                      </p:tavLst>
                                    </p:anim>
                                    <p:anim calcmode="lin" valueType="num">
                                      <p:cBhvr additive="base">
                                        <p:cTn id="43" dur="500"/>
                                        <p:tgtEl>
                                          <p:spTgt spid="51"/>
                                        </p:tgtEl>
                                        <p:attrNameLst>
                                          <p:attrName>ppt_y</p:attrName>
                                        </p:attrNameLst>
                                      </p:cBhvr>
                                      <p:tavLst>
                                        <p:tav tm="0">
                                          <p:val>
                                            <p:strVal val="ppt_y"/>
                                          </p:val>
                                        </p:tav>
                                        <p:tav tm="100000">
                                          <p:val>
                                            <p:strVal val="1+ppt_h/2"/>
                                          </p:val>
                                        </p:tav>
                                      </p:tavLst>
                                    </p:anim>
                                    <p:set>
                                      <p:cBhvr>
                                        <p:cTn id="44" dur="1" fill="hold">
                                          <p:stCondLst>
                                            <p:cond delay="499"/>
                                          </p:stCondLst>
                                        </p:cTn>
                                        <p:tgtEl>
                                          <p:spTgt spid="51"/>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2" presetClass="exit" presetSubtype="4" fill="hold" grpId="0" nodeType="clickEffect">
                                  <p:stCondLst>
                                    <p:cond delay="0"/>
                                  </p:stCondLst>
                                  <p:childTnLst>
                                    <p:anim calcmode="lin" valueType="num">
                                      <p:cBhvr additive="base">
                                        <p:cTn id="48" dur="500"/>
                                        <p:tgtEl>
                                          <p:spTgt spid="52"/>
                                        </p:tgtEl>
                                        <p:attrNameLst>
                                          <p:attrName>ppt_x</p:attrName>
                                        </p:attrNameLst>
                                      </p:cBhvr>
                                      <p:tavLst>
                                        <p:tav tm="0">
                                          <p:val>
                                            <p:strVal val="ppt_x"/>
                                          </p:val>
                                        </p:tav>
                                        <p:tav tm="100000">
                                          <p:val>
                                            <p:strVal val="ppt_x"/>
                                          </p:val>
                                        </p:tav>
                                      </p:tavLst>
                                    </p:anim>
                                    <p:anim calcmode="lin" valueType="num">
                                      <p:cBhvr additive="base">
                                        <p:cTn id="49" dur="500"/>
                                        <p:tgtEl>
                                          <p:spTgt spid="52"/>
                                        </p:tgtEl>
                                        <p:attrNameLst>
                                          <p:attrName>ppt_y</p:attrName>
                                        </p:attrNameLst>
                                      </p:cBhvr>
                                      <p:tavLst>
                                        <p:tav tm="0">
                                          <p:val>
                                            <p:strVal val="ppt_y"/>
                                          </p:val>
                                        </p:tav>
                                        <p:tav tm="100000">
                                          <p:val>
                                            <p:strVal val="1+ppt_h/2"/>
                                          </p:val>
                                        </p:tav>
                                      </p:tavLst>
                                    </p:anim>
                                    <p:set>
                                      <p:cBhvr>
                                        <p:cTn id="50" dur="1" fill="hold">
                                          <p:stCondLst>
                                            <p:cond delay="499"/>
                                          </p:stCondLst>
                                        </p:cTn>
                                        <p:tgtEl>
                                          <p:spTgt spid="52"/>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2" presetClass="exit" presetSubtype="4" fill="hold" grpId="0" nodeType="clickEffect">
                                  <p:stCondLst>
                                    <p:cond delay="0"/>
                                  </p:stCondLst>
                                  <p:childTnLst>
                                    <p:anim calcmode="lin" valueType="num">
                                      <p:cBhvr additive="base">
                                        <p:cTn id="54" dur="500"/>
                                        <p:tgtEl>
                                          <p:spTgt spid="31"/>
                                        </p:tgtEl>
                                        <p:attrNameLst>
                                          <p:attrName>ppt_x</p:attrName>
                                        </p:attrNameLst>
                                      </p:cBhvr>
                                      <p:tavLst>
                                        <p:tav tm="0">
                                          <p:val>
                                            <p:strVal val="ppt_x"/>
                                          </p:val>
                                        </p:tav>
                                        <p:tav tm="100000">
                                          <p:val>
                                            <p:strVal val="ppt_x"/>
                                          </p:val>
                                        </p:tav>
                                      </p:tavLst>
                                    </p:anim>
                                    <p:anim calcmode="lin" valueType="num">
                                      <p:cBhvr additive="base">
                                        <p:cTn id="55" dur="500"/>
                                        <p:tgtEl>
                                          <p:spTgt spid="31"/>
                                        </p:tgtEl>
                                        <p:attrNameLst>
                                          <p:attrName>ppt_y</p:attrName>
                                        </p:attrNameLst>
                                      </p:cBhvr>
                                      <p:tavLst>
                                        <p:tav tm="0">
                                          <p:val>
                                            <p:strVal val="ppt_y"/>
                                          </p:val>
                                        </p:tav>
                                        <p:tav tm="100000">
                                          <p:val>
                                            <p:strVal val="1+ppt_h/2"/>
                                          </p:val>
                                        </p:tav>
                                      </p:tavLst>
                                    </p:anim>
                                    <p:set>
                                      <p:cBhvr>
                                        <p:cTn id="56" dur="1" fill="hold">
                                          <p:stCondLst>
                                            <p:cond delay="499"/>
                                          </p:stCondLst>
                                        </p:cTn>
                                        <p:tgtEl>
                                          <p:spTgt spid="31"/>
                                        </p:tgtEl>
                                        <p:attrNameLst>
                                          <p:attrName>style.visibility</p:attrName>
                                        </p:attrNameLst>
                                      </p:cBhvr>
                                      <p:to>
                                        <p:strVal val="hidden"/>
                                      </p:to>
                                    </p:set>
                                  </p:childTnLst>
                                </p:cTn>
                              </p:par>
                            </p:childTnLst>
                          </p:cTn>
                        </p:par>
                      </p:childTnLst>
                    </p:cTn>
                  </p:par>
                  <p:par>
                    <p:cTn id="57" fill="hold">
                      <p:stCondLst>
                        <p:cond delay="indefinite"/>
                      </p:stCondLst>
                      <p:childTnLst>
                        <p:par>
                          <p:cTn id="58" fill="hold">
                            <p:stCondLst>
                              <p:cond delay="0"/>
                            </p:stCondLst>
                            <p:childTnLst>
                              <p:par>
                                <p:cTn id="59" presetID="2" presetClass="exit" presetSubtype="4" fill="hold" grpId="0" nodeType="clickEffect">
                                  <p:stCondLst>
                                    <p:cond delay="0"/>
                                  </p:stCondLst>
                                  <p:childTnLst>
                                    <p:anim calcmode="lin" valueType="num">
                                      <p:cBhvr additive="base">
                                        <p:cTn id="60" dur="500"/>
                                        <p:tgtEl>
                                          <p:spTgt spid="44"/>
                                        </p:tgtEl>
                                        <p:attrNameLst>
                                          <p:attrName>ppt_x</p:attrName>
                                        </p:attrNameLst>
                                      </p:cBhvr>
                                      <p:tavLst>
                                        <p:tav tm="0">
                                          <p:val>
                                            <p:strVal val="ppt_x"/>
                                          </p:val>
                                        </p:tav>
                                        <p:tav tm="100000">
                                          <p:val>
                                            <p:strVal val="ppt_x"/>
                                          </p:val>
                                        </p:tav>
                                      </p:tavLst>
                                    </p:anim>
                                    <p:anim calcmode="lin" valueType="num">
                                      <p:cBhvr additive="base">
                                        <p:cTn id="61" dur="500"/>
                                        <p:tgtEl>
                                          <p:spTgt spid="44"/>
                                        </p:tgtEl>
                                        <p:attrNameLst>
                                          <p:attrName>ppt_y</p:attrName>
                                        </p:attrNameLst>
                                      </p:cBhvr>
                                      <p:tavLst>
                                        <p:tav tm="0">
                                          <p:val>
                                            <p:strVal val="ppt_y"/>
                                          </p:val>
                                        </p:tav>
                                        <p:tav tm="100000">
                                          <p:val>
                                            <p:strVal val="1+ppt_h/2"/>
                                          </p:val>
                                        </p:tav>
                                      </p:tavLst>
                                    </p:anim>
                                    <p:set>
                                      <p:cBhvr>
                                        <p:cTn id="62" dur="1" fill="hold">
                                          <p:stCondLst>
                                            <p:cond delay="499"/>
                                          </p:stCondLst>
                                        </p:cTn>
                                        <p:tgtEl>
                                          <p:spTgt spid="44"/>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2" presetClass="exit" presetSubtype="4" fill="hold" grpId="0" nodeType="clickEffect">
                                  <p:stCondLst>
                                    <p:cond delay="0"/>
                                  </p:stCondLst>
                                  <p:childTnLst>
                                    <p:anim calcmode="lin" valueType="num">
                                      <p:cBhvr additive="base">
                                        <p:cTn id="66" dur="500"/>
                                        <p:tgtEl>
                                          <p:spTgt spid="29"/>
                                        </p:tgtEl>
                                        <p:attrNameLst>
                                          <p:attrName>ppt_x</p:attrName>
                                        </p:attrNameLst>
                                      </p:cBhvr>
                                      <p:tavLst>
                                        <p:tav tm="0">
                                          <p:val>
                                            <p:strVal val="ppt_x"/>
                                          </p:val>
                                        </p:tav>
                                        <p:tav tm="100000">
                                          <p:val>
                                            <p:strVal val="ppt_x"/>
                                          </p:val>
                                        </p:tav>
                                      </p:tavLst>
                                    </p:anim>
                                    <p:anim calcmode="lin" valueType="num">
                                      <p:cBhvr additive="base">
                                        <p:cTn id="67" dur="500"/>
                                        <p:tgtEl>
                                          <p:spTgt spid="29"/>
                                        </p:tgtEl>
                                        <p:attrNameLst>
                                          <p:attrName>ppt_y</p:attrName>
                                        </p:attrNameLst>
                                      </p:cBhvr>
                                      <p:tavLst>
                                        <p:tav tm="0">
                                          <p:val>
                                            <p:strVal val="ppt_y"/>
                                          </p:val>
                                        </p:tav>
                                        <p:tav tm="100000">
                                          <p:val>
                                            <p:strVal val="1+ppt_h/2"/>
                                          </p:val>
                                        </p:tav>
                                      </p:tavLst>
                                    </p:anim>
                                    <p:set>
                                      <p:cBhvr>
                                        <p:cTn id="68" dur="1" fill="hold">
                                          <p:stCondLst>
                                            <p:cond delay="499"/>
                                          </p:stCondLst>
                                        </p:cTn>
                                        <p:tgtEl>
                                          <p:spTgt spid="29"/>
                                        </p:tgtEl>
                                        <p:attrNameLst>
                                          <p:attrName>style.visibility</p:attrName>
                                        </p:attrNameLst>
                                      </p:cBhvr>
                                      <p:to>
                                        <p:strVal val="hidden"/>
                                      </p:to>
                                    </p:set>
                                  </p:childTnLst>
                                </p:cTn>
                              </p:par>
                            </p:childTnLst>
                          </p:cTn>
                        </p:par>
                      </p:childTnLst>
                    </p:cTn>
                  </p:par>
                  <p:par>
                    <p:cTn id="69" fill="hold">
                      <p:stCondLst>
                        <p:cond delay="indefinite"/>
                      </p:stCondLst>
                      <p:childTnLst>
                        <p:par>
                          <p:cTn id="70" fill="hold">
                            <p:stCondLst>
                              <p:cond delay="0"/>
                            </p:stCondLst>
                            <p:childTnLst>
                              <p:par>
                                <p:cTn id="71" presetID="2" presetClass="exit" presetSubtype="4" fill="hold" grpId="0" nodeType="clickEffect">
                                  <p:stCondLst>
                                    <p:cond delay="0"/>
                                  </p:stCondLst>
                                  <p:childTnLst>
                                    <p:anim calcmode="lin" valueType="num">
                                      <p:cBhvr additive="base">
                                        <p:cTn id="72" dur="500"/>
                                        <p:tgtEl>
                                          <p:spTgt spid="33"/>
                                        </p:tgtEl>
                                        <p:attrNameLst>
                                          <p:attrName>ppt_x</p:attrName>
                                        </p:attrNameLst>
                                      </p:cBhvr>
                                      <p:tavLst>
                                        <p:tav tm="0">
                                          <p:val>
                                            <p:strVal val="ppt_x"/>
                                          </p:val>
                                        </p:tav>
                                        <p:tav tm="100000">
                                          <p:val>
                                            <p:strVal val="ppt_x"/>
                                          </p:val>
                                        </p:tav>
                                      </p:tavLst>
                                    </p:anim>
                                    <p:anim calcmode="lin" valueType="num">
                                      <p:cBhvr additive="base">
                                        <p:cTn id="73" dur="500"/>
                                        <p:tgtEl>
                                          <p:spTgt spid="33"/>
                                        </p:tgtEl>
                                        <p:attrNameLst>
                                          <p:attrName>ppt_y</p:attrName>
                                        </p:attrNameLst>
                                      </p:cBhvr>
                                      <p:tavLst>
                                        <p:tav tm="0">
                                          <p:val>
                                            <p:strVal val="ppt_y"/>
                                          </p:val>
                                        </p:tav>
                                        <p:tav tm="100000">
                                          <p:val>
                                            <p:strVal val="1+ppt_h/2"/>
                                          </p:val>
                                        </p:tav>
                                      </p:tavLst>
                                    </p:anim>
                                    <p:set>
                                      <p:cBhvr>
                                        <p:cTn id="74" dur="1" fill="hold">
                                          <p:stCondLst>
                                            <p:cond delay="499"/>
                                          </p:stCondLst>
                                        </p:cTn>
                                        <p:tgtEl>
                                          <p:spTgt spid="33"/>
                                        </p:tgtEl>
                                        <p:attrNameLst>
                                          <p:attrName>style.visibility</p:attrName>
                                        </p:attrNameLst>
                                      </p:cBhvr>
                                      <p:to>
                                        <p:strVal val="hidden"/>
                                      </p:to>
                                    </p:set>
                                  </p:childTnLst>
                                </p:cTn>
                              </p:par>
                            </p:childTnLst>
                          </p:cTn>
                        </p:par>
                      </p:childTnLst>
                    </p:cTn>
                  </p:par>
                  <p:par>
                    <p:cTn id="75" fill="hold">
                      <p:stCondLst>
                        <p:cond delay="indefinite"/>
                      </p:stCondLst>
                      <p:childTnLst>
                        <p:par>
                          <p:cTn id="76" fill="hold">
                            <p:stCondLst>
                              <p:cond delay="0"/>
                            </p:stCondLst>
                            <p:childTnLst>
                              <p:par>
                                <p:cTn id="77" presetID="2" presetClass="exit" presetSubtype="4" fill="hold" grpId="0" nodeType="clickEffect">
                                  <p:stCondLst>
                                    <p:cond delay="0"/>
                                  </p:stCondLst>
                                  <p:childTnLst>
                                    <p:anim calcmode="lin" valueType="num">
                                      <p:cBhvr additive="base">
                                        <p:cTn id="78" dur="500"/>
                                        <p:tgtEl>
                                          <p:spTgt spid="49"/>
                                        </p:tgtEl>
                                        <p:attrNameLst>
                                          <p:attrName>ppt_x</p:attrName>
                                        </p:attrNameLst>
                                      </p:cBhvr>
                                      <p:tavLst>
                                        <p:tav tm="0">
                                          <p:val>
                                            <p:strVal val="ppt_x"/>
                                          </p:val>
                                        </p:tav>
                                        <p:tav tm="100000">
                                          <p:val>
                                            <p:strVal val="ppt_x"/>
                                          </p:val>
                                        </p:tav>
                                      </p:tavLst>
                                    </p:anim>
                                    <p:anim calcmode="lin" valueType="num">
                                      <p:cBhvr additive="base">
                                        <p:cTn id="79" dur="500"/>
                                        <p:tgtEl>
                                          <p:spTgt spid="49"/>
                                        </p:tgtEl>
                                        <p:attrNameLst>
                                          <p:attrName>ppt_y</p:attrName>
                                        </p:attrNameLst>
                                      </p:cBhvr>
                                      <p:tavLst>
                                        <p:tav tm="0">
                                          <p:val>
                                            <p:strVal val="ppt_y"/>
                                          </p:val>
                                        </p:tav>
                                        <p:tav tm="100000">
                                          <p:val>
                                            <p:strVal val="1+ppt_h/2"/>
                                          </p:val>
                                        </p:tav>
                                      </p:tavLst>
                                    </p:anim>
                                    <p:set>
                                      <p:cBhvr>
                                        <p:cTn id="80" dur="1" fill="hold">
                                          <p:stCondLst>
                                            <p:cond delay="499"/>
                                          </p:stCondLst>
                                        </p:cTn>
                                        <p:tgtEl>
                                          <p:spTgt spid="49"/>
                                        </p:tgtEl>
                                        <p:attrNameLst>
                                          <p:attrName>style.visibility</p:attrName>
                                        </p:attrNameLst>
                                      </p:cBhvr>
                                      <p:to>
                                        <p:strVal val="hidden"/>
                                      </p:to>
                                    </p:set>
                                  </p:childTnLst>
                                </p:cTn>
                              </p:par>
                            </p:childTnLst>
                          </p:cTn>
                        </p:par>
                      </p:childTnLst>
                    </p:cTn>
                  </p:par>
                  <p:par>
                    <p:cTn id="81" fill="hold">
                      <p:stCondLst>
                        <p:cond delay="indefinite"/>
                      </p:stCondLst>
                      <p:childTnLst>
                        <p:par>
                          <p:cTn id="82" fill="hold">
                            <p:stCondLst>
                              <p:cond delay="0"/>
                            </p:stCondLst>
                            <p:childTnLst>
                              <p:par>
                                <p:cTn id="83" presetID="2" presetClass="exit" presetSubtype="4" fill="hold" grpId="0" nodeType="clickEffect">
                                  <p:stCondLst>
                                    <p:cond delay="0"/>
                                  </p:stCondLst>
                                  <p:childTnLst>
                                    <p:anim calcmode="lin" valueType="num">
                                      <p:cBhvr additive="base">
                                        <p:cTn id="84" dur="500"/>
                                        <p:tgtEl>
                                          <p:spTgt spid="34"/>
                                        </p:tgtEl>
                                        <p:attrNameLst>
                                          <p:attrName>ppt_x</p:attrName>
                                        </p:attrNameLst>
                                      </p:cBhvr>
                                      <p:tavLst>
                                        <p:tav tm="0">
                                          <p:val>
                                            <p:strVal val="ppt_x"/>
                                          </p:val>
                                        </p:tav>
                                        <p:tav tm="100000">
                                          <p:val>
                                            <p:strVal val="ppt_x"/>
                                          </p:val>
                                        </p:tav>
                                      </p:tavLst>
                                    </p:anim>
                                    <p:anim calcmode="lin" valueType="num">
                                      <p:cBhvr additive="base">
                                        <p:cTn id="85" dur="500"/>
                                        <p:tgtEl>
                                          <p:spTgt spid="34"/>
                                        </p:tgtEl>
                                        <p:attrNameLst>
                                          <p:attrName>ppt_y</p:attrName>
                                        </p:attrNameLst>
                                      </p:cBhvr>
                                      <p:tavLst>
                                        <p:tav tm="0">
                                          <p:val>
                                            <p:strVal val="ppt_y"/>
                                          </p:val>
                                        </p:tav>
                                        <p:tav tm="100000">
                                          <p:val>
                                            <p:strVal val="1+ppt_h/2"/>
                                          </p:val>
                                        </p:tav>
                                      </p:tavLst>
                                    </p:anim>
                                    <p:set>
                                      <p:cBhvr>
                                        <p:cTn id="86" dur="1" fill="hold">
                                          <p:stCondLst>
                                            <p:cond delay="499"/>
                                          </p:stCondLst>
                                        </p:cTn>
                                        <p:tgtEl>
                                          <p:spTgt spid="34"/>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2" presetClass="exit" presetSubtype="4" fill="hold" grpId="0" nodeType="clickEffect">
                                  <p:stCondLst>
                                    <p:cond delay="0"/>
                                  </p:stCondLst>
                                  <p:childTnLst>
                                    <p:anim calcmode="lin" valueType="num">
                                      <p:cBhvr additive="base">
                                        <p:cTn id="90" dur="500"/>
                                        <p:tgtEl>
                                          <p:spTgt spid="28"/>
                                        </p:tgtEl>
                                        <p:attrNameLst>
                                          <p:attrName>ppt_x</p:attrName>
                                        </p:attrNameLst>
                                      </p:cBhvr>
                                      <p:tavLst>
                                        <p:tav tm="0">
                                          <p:val>
                                            <p:strVal val="ppt_x"/>
                                          </p:val>
                                        </p:tav>
                                        <p:tav tm="100000">
                                          <p:val>
                                            <p:strVal val="ppt_x"/>
                                          </p:val>
                                        </p:tav>
                                      </p:tavLst>
                                    </p:anim>
                                    <p:anim calcmode="lin" valueType="num">
                                      <p:cBhvr additive="base">
                                        <p:cTn id="91" dur="500"/>
                                        <p:tgtEl>
                                          <p:spTgt spid="28"/>
                                        </p:tgtEl>
                                        <p:attrNameLst>
                                          <p:attrName>ppt_y</p:attrName>
                                        </p:attrNameLst>
                                      </p:cBhvr>
                                      <p:tavLst>
                                        <p:tav tm="0">
                                          <p:val>
                                            <p:strVal val="ppt_y"/>
                                          </p:val>
                                        </p:tav>
                                        <p:tav tm="100000">
                                          <p:val>
                                            <p:strVal val="1+ppt_h/2"/>
                                          </p:val>
                                        </p:tav>
                                      </p:tavLst>
                                    </p:anim>
                                    <p:set>
                                      <p:cBhvr>
                                        <p:cTn id="92" dur="1" fill="hold">
                                          <p:stCondLst>
                                            <p:cond delay="499"/>
                                          </p:stCondLst>
                                        </p:cTn>
                                        <p:tgtEl>
                                          <p:spTgt spid="28"/>
                                        </p:tgtEl>
                                        <p:attrNameLst>
                                          <p:attrName>style.visibility</p:attrName>
                                        </p:attrNameLst>
                                      </p:cBhvr>
                                      <p:to>
                                        <p:strVal val="hidden"/>
                                      </p:to>
                                    </p:set>
                                  </p:childTnLst>
                                </p:cTn>
                              </p:par>
                            </p:childTnLst>
                          </p:cTn>
                        </p:par>
                      </p:childTnLst>
                    </p:cTn>
                  </p:par>
                  <p:par>
                    <p:cTn id="93" fill="hold">
                      <p:stCondLst>
                        <p:cond delay="indefinite"/>
                      </p:stCondLst>
                      <p:childTnLst>
                        <p:par>
                          <p:cTn id="94" fill="hold">
                            <p:stCondLst>
                              <p:cond delay="0"/>
                            </p:stCondLst>
                            <p:childTnLst>
                              <p:par>
                                <p:cTn id="95" presetID="2" presetClass="exit" presetSubtype="4" fill="hold" grpId="0" nodeType="clickEffect">
                                  <p:stCondLst>
                                    <p:cond delay="0"/>
                                  </p:stCondLst>
                                  <p:childTnLst>
                                    <p:anim calcmode="lin" valueType="num">
                                      <p:cBhvr additive="base">
                                        <p:cTn id="96" dur="500"/>
                                        <p:tgtEl>
                                          <p:spTgt spid="41"/>
                                        </p:tgtEl>
                                        <p:attrNameLst>
                                          <p:attrName>ppt_x</p:attrName>
                                        </p:attrNameLst>
                                      </p:cBhvr>
                                      <p:tavLst>
                                        <p:tav tm="0">
                                          <p:val>
                                            <p:strVal val="ppt_x"/>
                                          </p:val>
                                        </p:tav>
                                        <p:tav tm="100000">
                                          <p:val>
                                            <p:strVal val="ppt_x"/>
                                          </p:val>
                                        </p:tav>
                                      </p:tavLst>
                                    </p:anim>
                                    <p:anim calcmode="lin" valueType="num">
                                      <p:cBhvr additive="base">
                                        <p:cTn id="97" dur="500"/>
                                        <p:tgtEl>
                                          <p:spTgt spid="41"/>
                                        </p:tgtEl>
                                        <p:attrNameLst>
                                          <p:attrName>ppt_y</p:attrName>
                                        </p:attrNameLst>
                                      </p:cBhvr>
                                      <p:tavLst>
                                        <p:tav tm="0">
                                          <p:val>
                                            <p:strVal val="ppt_y"/>
                                          </p:val>
                                        </p:tav>
                                        <p:tav tm="100000">
                                          <p:val>
                                            <p:strVal val="1+ppt_h/2"/>
                                          </p:val>
                                        </p:tav>
                                      </p:tavLst>
                                    </p:anim>
                                    <p:set>
                                      <p:cBhvr>
                                        <p:cTn id="98" dur="1" fill="hold">
                                          <p:stCondLst>
                                            <p:cond delay="499"/>
                                          </p:stCondLst>
                                        </p:cTn>
                                        <p:tgtEl>
                                          <p:spTgt spid="41"/>
                                        </p:tgtEl>
                                        <p:attrNameLst>
                                          <p:attrName>style.visibility</p:attrName>
                                        </p:attrNameLst>
                                      </p:cBhvr>
                                      <p:to>
                                        <p:strVal val="hidden"/>
                                      </p:to>
                                    </p:set>
                                  </p:childTnLst>
                                </p:cTn>
                              </p:par>
                            </p:childTnLst>
                          </p:cTn>
                        </p:par>
                      </p:childTnLst>
                    </p:cTn>
                  </p:par>
                  <p:par>
                    <p:cTn id="99" fill="hold">
                      <p:stCondLst>
                        <p:cond delay="indefinite"/>
                      </p:stCondLst>
                      <p:childTnLst>
                        <p:par>
                          <p:cTn id="100" fill="hold">
                            <p:stCondLst>
                              <p:cond delay="0"/>
                            </p:stCondLst>
                            <p:childTnLst>
                              <p:par>
                                <p:cTn id="101" presetID="2" presetClass="exit" presetSubtype="4" fill="hold" grpId="0" nodeType="clickEffect">
                                  <p:stCondLst>
                                    <p:cond delay="0"/>
                                  </p:stCondLst>
                                  <p:childTnLst>
                                    <p:anim calcmode="lin" valueType="num">
                                      <p:cBhvr additive="base">
                                        <p:cTn id="102" dur="500"/>
                                        <p:tgtEl>
                                          <p:spTgt spid="30"/>
                                        </p:tgtEl>
                                        <p:attrNameLst>
                                          <p:attrName>ppt_x</p:attrName>
                                        </p:attrNameLst>
                                      </p:cBhvr>
                                      <p:tavLst>
                                        <p:tav tm="0">
                                          <p:val>
                                            <p:strVal val="ppt_x"/>
                                          </p:val>
                                        </p:tav>
                                        <p:tav tm="100000">
                                          <p:val>
                                            <p:strVal val="ppt_x"/>
                                          </p:val>
                                        </p:tav>
                                      </p:tavLst>
                                    </p:anim>
                                    <p:anim calcmode="lin" valueType="num">
                                      <p:cBhvr additive="base">
                                        <p:cTn id="103" dur="500"/>
                                        <p:tgtEl>
                                          <p:spTgt spid="30"/>
                                        </p:tgtEl>
                                        <p:attrNameLst>
                                          <p:attrName>ppt_y</p:attrName>
                                        </p:attrNameLst>
                                      </p:cBhvr>
                                      <p:tavLst>
                                        <p:tav tm="0">
                                          <p:val>
                                            <p:strVal val="ppt_y"/>
                                          </p:val>
                                        </p:tav>
                                        <p:tav tm="100000">
                                          <p:val>
                                            <p:strVal val="1+ppt_h/2"/>
                                          </p:val>
                                        </p:tav>
                                      </p:tavLst>
                                    </p:anim>
                                    <p:set>
                                      <p:cBhvr>
                                        <p:cTn id="104" dur="1" fill="hold">
                                          <p:stCondLst>
                                            <p:cond delay="499"/>
                                          </p:stCondLst>
                                        </p:cTn>
                                        <p:tgtEl>
                                          <p:spTgt spid="30"/>
                                        </p:tgtEl>
                                        <p:attrNameLst>
                                          <p:attrName>style.visibility</p:attrName>
                                        </p:attrNameLst>
                                      </p:cBhvr>
                                      <p:to>
                                        <p:strVal val="hidden"/>
                                      </p:to>
                                    </p:set>
                                  </p:childTnLst>
                                </p:cTn>
                              </p:par>
                            </p:childTnLst>
                          </p:cTn>
                        </p:par>
                      </p:childTnLst>
                    </p:cTn>
                  </p:par>
                  <p:par>
                    <p:cTn id="105" fill="hold">
                      <p:stCondLst>
                        <p:cond delay="indefinite"/>
                      </p:stCondLst>
                      <p:childTnLst>
                        <p:par>
                          <p:cTn id="106" fill="hold">
                            <p:stCondLst>
                              <p:cond delay="0"/>
                            </p:stCondLst>
                            <p:childTnLst>
                              <p:par>
                                <p:cTn id="107" presetID="2" presetClass="exit" presetSubtype="4" fill="hold" grpId="0" nodeType="clickEffect">
                                  <p:stCondLst>
                                    <p:cond delay="0"/>
                                  </p:stCondLst>
                                  <p:childTnLst>
                                    <p:anim calcmode="lin" valueType="num">
                                      <p:cBhvr additive="base">
                                        <p:cTn id="108" dur="500"/>
                                        <p:tgtEl>
                                          <p:spTgt spid="48"/>
                                        </p:tgtEl>
                                        <p:attrNameLst>
                                          <p:attrName>ppt_x</p:attrName>
                                        </p:attrNameLst>
                                      </p:cBhvr>
                                      <p:tavLst>
                                        <p:tav tm="0">
                                          <p:val>
                                            <p:strVal val="ppt_x"/>
                                          </p:val>
                                        </p:tav>
                                        <p:tav tm="100000">
                                          <p:val>
                                            <p:strVal val="ppt_x"/>
                                          </p:val>
                                        </p:tav>
                                      </p:tavLst>
                                    </p:anim>
                                    <p:anim calcmode="lin" valueType="num">
                                      <p:cBhvr additive="base">
                                        <p:cTn id="109" dur="500"/>
                                        <p:tgtEl>
                                          <p:spTgt spid="48"/>
                                        </p:tgtEl>
                                        <p:attrNameLst>
                                          <p:attrName>ppt_y</p:attrName>
                                        </p:attrNameLst>
                                      </p:cBhvr>
                                      <p:tavLst>
                                        <p:tav tm="0">
                                          <p:val>
                                            <p:strVal val="ppt_y"/>
                                          </p:val>
                                        </p:tav>
                                        <p:tav tm="100000">
                                          <p:val>
                                            <p:strVal val="1+ppt_h/2"/>
                                          </p:val>
                                        </p:tav>
                                      </p:tavLst>
                                    </p:anim>
                                    <p:set>
                                      <p:cBhvr>
                                        <p:cTn id="110" dur="1" fill="hold">
                                          <p:stCondLst>
                                            <p:cond delay="499"/>
                                          </p:stCondLst>
                                        </p:cTn>
                                        <p:tgtEl>
                                          <p:spTgt spid="48"/>
                                        </p:tgtEl>
                                        <p:attrNameLst>
                                          <p:attrName>style.visibility</p:attrName>
                                        </p:attrNameLst>
                                      </p:cBhvr>
                                      <p:to>
                                        <p:strVal val="hidden"/>
                                      </p:to>
                                    </p:set>
                                  </p:childTnLst>
                                </p:cTn>
                              </p:par>
                            </p:childTnLst>
                          </p:cTn>
                        </p:par>
                      </p:childTnLst>
                    </p:cTn>
                  </p:par>
                  <p:par>
                    <p:cTn id="111" fill="hold">
                      <p:stCondLst>
                        <p:cond delay="indefinite"/>
                      </p:stCondLst>
                      <p:childTnLst>
                        <p:par>
                          <p:cTn id="112" fill="hold">
                            <p:stCondLst>
                              <p:cond delay="0"/>
                            </p:stCondLst>
                            <p:childTnLst>
                              <p:par>
                                <p:cTn id="113" presetID="2" presetClass="exit" presetSubtype="4" fill="hold" grpId="0" nodeType="clickEffect">
                                  <p:stCondLst>
                                    <p:cond delay="0"/>
                                  </p:stCondLst>
                                  <p:childTnLst>
                                    <p:anim calcmode="lin" valueType="num">
                                      <p:cBhvr additive="base">
                                        <p:cTn id="114" dur="500"/>
                                        <p:tgtEl>
                                          <p:spTgt spid="42"/>
                                        </p:tgtEl>
                                        <p:attrNameLst>
                                          <p:attrName>ppt_x</p:attrName>
                                        </p:attrNameLst>
                                      </p:cBhvr>
                                      <p:tavLst>
                                        <p:tav tm="0">
                                          <p:val>
                                            <p:strVal val="ppt_x"/>
                                          </p:val>
                                        </p:tav>
                                        <p:tav tm="100000">
                                          <p:val>
                                            <p:strVal val="ppt_x"/>
                                          </p:val>
                                        </p:tav>
                                      </p:tavLst>
                                    </p:anim>
                                    <p:anim calcmode="lin" valueType="num">
                                      <p:cBhvr additive="base">
                                        <p:cTn id="115" dur="500"/>
                                        <p:tgtEl>
                                          <p:spTgt spid="42"/>
                                        </p:tgtEl>
                                        <p:attrNameLst>
                                          <p:attrName>ppt_y</p:attrName>
                                        </p:attrNameLst>
                                      </p:cBhvr>
                                      <p:tavLst>
                                        <p:tav tm="0">
                                          <p:val>
                                            <p:strVal val="ppt_y"/>
                                          </p:val>
                                        </p:tav>
                                        <p:tav tm="100000">
                                          <p:val>
                                            <p:strVal val="1+ppt_h/2"/>
                                          </p:val>
                                        </p:tav>
                                      </p:tavLst>
                                    </p:anim>
                                    <p:set>
                                      <p:cBhvr>
                                        <p:cTn id="116" dur="1" fill="hold">
                                          <p:stCondLst>
                                            <p:cond delay="499"/>
                                          </p:stCondLst>
                                        </p:cTn>
                                        <p:tgtEl>
                                          <p:spTgt spid="42"/>
                                        </p:tgtEl>
                                        <p:attrNameLst>
                                          <p:attrName>style.visibility</p:attrName>
                                        </p:attrNameLst>
                                      </p:cBhvr>
                                      <p:to>
                                        <p:strVal val="hidden"/>
                                      </p:to>
                                    </p:set>
                                  </p:childTnLst>
                                </p:cTn>
                              </p:par>
                            </p:childTnLst>
                          </p:cTn>
                        </p:par>
                      </p:childTnLst>
                    </p:cTn>
                  </p:par>
                  <p:par>
                    <p:cTn id="117" fill="hold">
                      <p:stCondLst>
                        <p:cond delay="indefinite"/>
                      </p:stCondLst>
                      <p:childTnLst>
                        <p:par>
                          <p:cTn id="118" fill="hold">
                            <p:stCondLst>
                              <p:cond delay="0"/>
                            </p:stCondLst>
                            <p:childTnLst>
                              <p:par>
                                <p:cTn id="119" presetID="2" presetClass="exit" presetSubtype="4" fill="hold" grpId="0" nodeType="clickEffect">
                                  <p:stCondLst>
                                    <p:cond delay="0"/>
                                  </p:stCondLst>
                                  <p:childTnLst>
                                    <p:anim calcmode="lin" valueType="num">
                                      <p:cBhvr additive="base">
                                        <p:cTn id="120" dur="500"/>
                                        <p:tgtEl>
                                          <p:spTgt spid="35"/>
                                        </p:tgtEl>
                                        <p:attrNameLst>
                                          <p:attrName>ppt_x</p:attrName>
                                        </p:attrNameLst>
                                      </p:cBhvr>
                                      <p:tavLst>
                                        <p:tav tm="0">
                                          <p:val>
                                            <p:strVal val="ppt_x"/>
                                          </p:val>
                                        </p:tav>
                                        <p:tav tm="100000">
                                          <p:val>
                                            <p:strVal val="ppt_x"/>
                                          </p:val>
                                        </p:tav>
                                      </p:tavLst>
                                    </p:anim>
                                    <p:anim calcmode="lin" valueType="num">
                                      <p:cBhvr additive="base">
                                        <p:cTn id="121" dur="500"/>
                                        <p:tgtEl>
                                          <p:spTgt spid="35"/>
                                        </p:tgtEl>
                                        <p:attrNameLst>
                                          <p:attrName>ppt_y</p:attrName>
                                        </p:attrNameLst>
                                      </p:cBhvr>
                                      <p:tavLst>
                                        <p:tav tm="0">
                                          <p:val>
                                            <p:strVal val="ppt_y"/>
                                          </p:val>
                                        </p:tav>
                                        <p:tav tm="100000">
                                          <p:val>
                                            <p:strVal val="1+ppt_h/2"/>
                                          </p:val>
                                        </p:tav>
                                      </p:tavLst>
                                    </p:anim>
                                    <p:set>
                                      <p:cBhvr>
                                        <p:cTn id="122" dur="1" fill="hold">
                                          <p:stCondLst>
                                            <p:cond delay="499"/>
                                          </p:stCondLst>
                                        </p:cTn>
                                        <p:tgtEl>
                                          <p:spTgt spid="35"/>
                                        </p:tgtEl>
                                        <p:attrNameLst>
                                          <p:attrName>style.visibility</p:attrName>
                                        </p:attrNameLst>
                                      </p:cBhvr>
                                      <p:to>
                                        <p:strVal val="hidden"/>
                                      </p:to>
                                    </p:set>
                                  </p:childTnLst>
                                </p:cTn>
                              </p:par>
                            </p:childTnLst>
                          </p:cTn>
                        </p:par>
                      </p:childTnLst>
                    </p:cTn>
                  </p:par>
                  <p:par>
                    <p:cTn id="123" fill="hold">
                      <p:stCondLst>
                        <p:cond delay="indefinite"/>
                      </p:stCondLst>
                      <p:childTnLst>
                        <p:par>
                          <p:cTn id="124" fill="hold">
                            <p:stCondLst>
                              <p:cond delay="0"/>
                            </p:stCondLst>
                            <p:childTnLst>
                              <p:par>
                                <p:cTn id="125" presetID="2" presetClass="exit" presetSubtype="4" fill="hold" grpId="0" nodeType="clickEffect">
                                  <p:stCondLst>
                                    <p:cond delay="0"/>
                                  </p:stCondLst>
                                  <p:childTnLst>
                                    <p:anim calcmode="lin" valueType="num">
                                      <p:cBhvr additive="base">
                                        <p:cTn id="126" dur="500"/>
                                        <p:tgtEl>
                                          <p:spTgt spid="26"/>
                                        </p:tgtEl>
                                        <p:attrNameLst>
                                          <p:attrName>ppt_x</p:attrName>
                                        </p:attrNameLst>
                                      </p:cBhvr>
                                      <p:tavLst>
                                        <p:tav tm="0">
                                          <p:val>
                                            <p:strVal val="ppt_x"/>
                                          </p:val>
                                        </p:tav>
                                        <p:tav tm="100000">
                                          <p:val>
                                            <p:strVal val="ppt_x"/>
                                          </p:val>
                                        </p:tav>
                                      </p:tavLst>
                                    </p:anim>
                                    <p:anim calcmode="lin" valueType="num">
                                      <p:cBhvr additive="base">
                                        <p:cTn id="127" dur="500"/>
                                        <p:tgtEl>
                                          <p:spTgt spid="26"/>
                                        </p:tgtEl>
                                        <p:attrNameLst>
                                          <p:attrName>ppt_y</p:attrName>
                                        </p:attrNameLst>
                                      </p:cBhvr>
                                      <p:tavLst>
                                        <p:tav tm="0">
                                          <p:val>
                                            <p:strVal val="ppt_y"/>
                                          </p:val>
                                        </p:tav>
                                        <p:tav tm="100000">
                                          <p:val>
                                            <p:strVal val="1+ppt_h/2"/>
                                          </p:val>
                                        </p:tav>
                                      </p:tavLst>
                                    </p:anim>
                                    <p:set>
                                      <p:cBhvr>
                                        <p:cTn id="128" dur="1" fill="hold">
                                          <p:stCondLst>
                                            <p:cond delay="499"/>
                                          </p:stCondLst>
                                        </p:cTn>
                                        <p:tgtEl>
                                          <p:spTgt spid="26"/>
                                        </p:tgtEl>
                                        <p:attrNameLst>
                                          <p:attrName>style.visibility</p:attrName>
                                        </p:attrNameLst>
                                      </p:cBhvr>
                                      <p:to>
                                        <p:strVal val="hidden"/>
                                      </p:to>
                                    </p:set>
                                  </p:childTnLst>
                                </p:cTn>
                              </p:par>
                            </p:childTnLst>
                          </p:cTn>
                        </p:par>
                      </p:childTnLst>
                    </p:cTn>
                  </p:par>
                  <p:par>
                    <p:cTn id="129" fill="hold">
                      <p:stCondLst>
                        <p:cond delay="indefinite"/>
                      </p:stCondLst>
                      <p:childTnLst>
                        <p:par>
                          <p:cTn id="130" fill="hold">
                            <p:stCondLst>
                              <p:cond delay="0"/>
                            </p:stCondLst>
                            <p:childTnLst>
                              <p:par>
                                <p:cTn id="131" presetID="2" presetClass="exit" presetSubtype="4" fill="hold" grpId="0" nodeType="clickEffect">
                                  <p:stCondLst>
                                    <p:cond delay="0"/>
                                  </p:stCondLst>
                                  <p:childTnLst>
                                    <p:anim calcmode="lin" valueType="num">
                                      <p:cBhvr additive="base">
                                        <p:cTn id="132" dur="500"/>
                                        <p:tgtEl>
                                          <p:spTgt spid="18"/>
                                        </p:tgtEl>
                                        <p:attrNameLst>
                                          <p:attrName>ppt_x</p:attrName>
                                        </p:attrNameLst>
                                      </p:cBhvr>
                                      <p:tavLst>
                                        <p:tav tm="0">
                                          <p:val>
                                            <p:strVal val="ppt_x"/>
                                          </p:val>
                                        </p:tav>
                                        <p:tav tm="100000">
                                          <p:val>
                                            <p:strVal val="ppt_x"/>
                                          </p:val>
                                        </p:tav>
                                      </p:tavLst>
                                    </p:anim>
                                    <p:anim calcmode="lin" valueType="num">
                                      <p:cBhvr additive="base">
                                        <p:cTn id="133" dur="500"/>
                                        <p:tgtEl>
                                          <p:spTgt spid="18"/>
                                        </p:tgtEl>
                                        <p:attrNameLst>
                                          <p:attrName>ppt_y</p:attrName>
                                        </p:attrNameLst>
                                      </p:cBhvr>
                                      <p:tavLst>
                                        <p:tav tm="0">
                                          <p:val>
                                            <p:strVal val="ppt_y"/>
                                          </p:val>
                                        </p:tav>
                                        <p:tav tm="100000">
                                          <p:val>
                                            <p:strVal val="1+ppt_h/2"/>
                                          </p:val>
                                        </p:tav>
                                      </p:tavLst>
                                    </p:anim>
                                    <p:set>
                                      <p:cBhvr>
                                        <p:cTn id="134" dur="1" fill="hold">
                                          <p:stCondLst>
                                            <p:cond delay="499"/>
                                          </p:stCondLst>
                                        </p:cTn>
                                        <p:tgtEl>
                                          <p:spTgt spid="18"/>
                                        </p:tgtEl>
                                        <p:attrNameLst>
                                          <p:attrName>style.visibility</p:attrName>
                                        </p:attrNameLst>
                                      </p:cBhvr>
                                      <p:to>
                                        <p:strVal val="hidden"/>
                                      </p:to>
                                    </p:set>
                                  </p:childTnLst>
                                </p:cTn>
                              </p:par>
                            </p:childTnLst>
                          </p:cTn>
                        </p:par>
                      </p:childTnLst>
                    </p:cTn>
                  </p:par>
                  <p:par>
                    <p:cTn id="135" fill="hold">
                      <p:stCondLst>
                        <p:cond delay="indefinite"/>
                      </p:stCondLst>
                      <p:childTnLst>
                        <p:par>
                          <p:cTn id="136" fill="hold">
                            <p:stCondLst>
                              <p:cond delay="0"/>
                            </p:stCondLst>
                            <p:childTnLst>
                              <p:par>
                                <p:cTn id="137" presetID="2" presetClass="exit" presetSubtype="4" fill="hold" grpId="0" nodeType="clickEffect">
                                  <p:stCondLst>
                                    <p:cond delay="0"/>
                                  </p:stCondLst>
                                  <p:childTnLst>
                                    <p:anim calcmode="lin" valueType="num">
                                      <p:cBhvr additive="base">
                                        <p:cTn id="138" dur="500"/>
                                        <p:tgtEl>
                                          <p:spTgt spid="13"/>
                                        </p:tgtEl>
                                        <p:attrNameLst>
                                          <p:attrName>ppt_x</p:attrName>
                                        </p:attrNameLst>
                                      </p:cBhvr>
                                      <p:tavLst>
                                        <p:tav tm="0">
                                          <p:val>
                                            <p:strVal val="ppt_x"/>
                                          </p:val>
                                        </p:tav>
                                        <p:tav tm="100000">
                                          <p:val>
                                            <p:strVal val="ppt_x"/>
                                          </p:val>
                                        </p:tav>
                                      </p:tavLst>
                                    </p:anim>
                                    <p:anim calcmode="lin" valueType="num">
                                      <p:cBhvr additive="base">
                                        <p:cTn id="139" dur="500"/>
                                        <p:tgtEl>
                                          <p:spTgt spid="13"/>
                                        </p:tgtEl>
                                        <p:attrNameLst>
                                          <p:attrName>ppt_y</p:attrName>
                                        </p:attrNameLst>
                                      </p:cBhvr>
                                      <p:tavLst>
                                        <p:tav tm="0">
                                          <p:val>
                                            <p:strVal val="ppt_y"/>
                                          </p:val>
                                        </p:tav>
                                        <p:tav tm="100000">
                                          <p:val>
                                            <p:strVal val="1+ppt_h/2"/>
                                          </p:val>
                                        </p:tav>
                                      </p:tavLst>
                                    </p:anim>
                                    <p:set>
                                      <p:cBhvr>
                                        <p:cTn id="140" dur="1" fill="hold">
                                          <p:stCondLst>
                                            <p:cond delay="499"/>
                                          </p:stCondLst>
                                        </p:cTn>
                                        <p:tgtEl>
                                          <p:spTgt spid="13"/>
                                        </p:tgtEl>
                                        <p:attrNameLst>
                                          <p:attrName>style.visibility</p:attrName>
                                        </p:attrNameLst>
                                      </p:cBhvr>
                                      <p:to>
                                        <p:strVal val="hidden"/>
                                      </p:to>
                                    </p:set>
                                  </p:childTnLst>
                                </p:cTn>
                              </p:par>
                            </p:childTnLst>
                          </p:cTn>
                        </p:par>
                      </p:childTnLst>
                    </p:cTn>
                  </p:par>
                  <p:par>
                    <p:cTn id="141" fill="hold">
                      <p:stCondLst>
                        <p:cond delay="indefinite"/>
                      </p:stCondLst>
                      <p:childTnLst>
                        <p:par>
                          <p:cTn id="142" fill="hold">
                            <p:stCondLst>
                              <p:cond delay="0"/>
                            </p:stCondLst>
                            <p:childTnLst>
                              <p:par>
                                <p:cTn id="143" presetID="2" presetClass="exit" presetSubtype="4" fill="hold" grpId="0" nodeType="clickEffect">
                                  <p:stCondLst>
                                    <p:cond delay="0"/>
                                  </p:stCondLst>
                                  <p:childTnLst>
                                    <p:anim calcmode="lin" valueType="num">
                                      <p:cBhvr additive="base">
                                        <p:cTn id="144" dur="500"/>
                                        <p:tgtEl>
                                          <p:spTgt spid="43"/>
                                        </p:tgtEl>
                                        <p:attrNameLst>
                                          <p:attrName>ppt_x</p:attrName>
                                        </p:attrNameLst>
                                      </p:cBhvr>
                                      <p:tavLst>
                                        <p:tav tm="0">
                                          <p:val>
                                            <p:strVal val="ppt_x"/>
                                          </p:val>
                                        </p:tav>
                                        <p:tav tm="100000">
                                          <p:val>
                                            <p:strVal val="ppt_x"/>
                                          </p:val>
                                        </p:tav>
                                      </p:tavLst>
                                    </p:anim>
                                    <p:anim calcmode="lin" valueType="num">
                                      <p:cBhvr additive="base">
                                        <p:cTn id="145" dur="500"/>
                                        <p:tgtEl>
                                          <p:spTgt spid="43"/>
                                        </p:tgtEl>
                                        <p:attrNameLst>
                                          <p:attrName>ppt_y</p:attrName>
                                        </p:attrNameLst>
                                      </p:cBhvr>
                                      <p:tavLst>
                                        <p:tav tm="0">
                                          <p:val>
                                            <p:strVal val="ppt_y"/>
                                          </p:val>
                                        </p:tav>
                                        <p:tav tm="100000">
                                          <p:val>
                                            <p:strVal val="1+ppt_h/2"/>
                                          </p:val>
                                        </p:tav>
                                      </p:tavLst>
                                    </p:anim>
                                    <p:set>
                                      <p:cBhvr>
                                        <p:cTn id="146" dur="1" fill="hold">
                                          <p:stCondLst>
                                            <p:cond delay="499"/>
                                          </p:stCondLst>
                                        </p:cTn>
                                        <p:tgtEl>
                                          <p:spTgt spid="43"/>
                                        </p:tgtEl>
                                        <p:attrNameLst>
                                          <p:attrName>style.visibility</p:attrName>
                                        </p:attrNameLst>
                                      </p:cBhvr>
                                      <p:to>
                                        <p:strVal val="hidden"/>
                                      </p:to>
                                    </p:set>
                                  </p:childTnLst>
                                </p:cTn>
                              </p:par>
                            </p:childTnLst>
                          </p:cTn>
                        </p:par>
                      </p:childTnLst>
                    </p:cTn>
                  </p:par>
                  <p:par>
                    <p:cTn id="147" fill="hold">
                      <p:stCondLst>
                        <p:cond delay="indefinite"/>
                      </p:stCondLst>
                      <p:childTnLst>
                        <p:par>
                          <p:cTn id="148" fill="hold">
                            <p:stCondLst>
                              <p:cond delay="0"/>
                            </p:stCondLst>
                            <p:childTnLst>
                              <p:par>
                                <p:cTn id="149" presetID="2" presetClass="exit" presetSubtype="4" fill="hold" grpId="0" nodeType="clickEffect">
                                  <p:stCondLst>
                                    <p:cond delay="0"/>
                                  </p:stCondLst>
                                  <p:childTnLst>
                                    <p:anim calcmode="lin" valueType="num">
                                      <p:cBhvr additive="base">
                                        <p:cTn id="150" dur="500"/>
                                        <p:tgtEl>
                                          <p:spTgt spid="25"/>
                                        </p:tgtEl>
                                        <p:attrNameLst>
                                          <p:attrName>ppt_x</p:attrName>
                                        </p:attrNameLst>
                                      </p:cBhvr>
                                      <p:tavLst>
                                        <p:tav tm="0">
                                          <p:val>
                                            <p:strVal val="ppt_x"/>
                                          </p:val>
                                        </p:tav>
                                        <p:tav tm="100000">
                                          <p:val>
                                            <p:strVal val="ppt_x"/>
                                          </p:val>
                                        </p:tav>
                                      </p:tavLst>
                                    </p:anim>
                                    <p:anim calcmode="lin" valueType="num">
                                      <p:cBhvr additive="base">
                                        <p:cTn id="151" dur="500"/>
                                        <p:tgtEl>
                                          <p:spTgt spid="25"/>
                                        </p:tgtEl>
                                        <p:attrNameLst>
                                          <p:attrName>ppt_y</p:attrName>
                                        </p:attrNameLst>
                                      </p:cBhvr>
                                      <p:tavLst>
                                        <p:tav tm="0">
                                          <p:val>
                                            <p:strVal val="ppt_y"/>
                                          </p:val>
                                        </p:tav>
                                        <p:tav tm="100000">
                                          <p:val>
                                            <p:strVal val="1+ppt_h/2"/>
                                          </p:val>
                                        </p:tav>
                                      </p:tavLst>
                                    </p:anim>
                                    <p:set>
                                      <p:cBhvr>
                                        <p:cTn id="152" dur="1" fill="hold">
                                          <p:stCondLst>
                                            <p:cond delay="499"/>
                                          </p:stCondLst>
                                        </p:cTn>
                                        <p:tgtEl>
                                          <p:spTgt spid="25"/>
                                        </p:tgtEl>
                                        <p:attrNameLst>
                                          <p:attrName>style.visibility</p:attrName>
                                        </p:attrNameLst>
                                      </p:cBhvr>
                                      <p:to>
                                        <p:strVal val="hidden"/>
                                      </p:to>
                                    </p:set>
                                  </p:childTnLst>
                                </p:cTn>
                              </p:par>
                            </p:childTnLst>
                          </p:cTn>
                        </p:par>
                      </p:childTnLst>
                    </p:cTn>
                  </p:par>
                  <p:par>
                    <p:cTn id="153" fill="hold">
                      <p:stCondLst>
                        <p:cond delay="indefinite"/>
                      </p:stCondLst>
                      <p:childTnLst>
                        <p:par>
                          <p:cTn id="154" fill="hold">
                            <p:stCondLst>
                              <p:cond delay="0"/>
                            </p:stCondLst>
                            <p:childTnLst>
                              <p:par>
                                <p:cTn id="155" presetID="2" presetClass="exit" presetSubtype="4" fill="hold" grpId="0" nodeType="clickEffect">
                                  <p:stCondLst>
                                    <p:cond delay="0"/>
                                  </p:stCondLst>
                                  <p:childTnLst>
                                    <p:anim calcmode="lin" valueType="num">
                                      <p:cBhvr additive="base">
                                        <p:cTn id="156" dur="500"/>
                                        <p:tgtEl>
                                          <p:spTgt spid="53"/>
                                        </p:tgtEl>
                                        <p:attrNameLst>
                                          <p:attrName>ppt_x</p:attrName>
                                        </p:attrNameLst>
                                      </p:cBhvr>
                                      <p:tavLst>
                                        <p:tav tm="0">
                                          <p:val>
                                            <p:strVal val="ppt_x"/>
                                          </p:val>
                                        </p:tav>
                                        <p:tav tm="100000">
                                          <p:val>
                                            <p:strVal val="ppt_x"/>
                                          </p:val>
                                        </p:tav>
                                      </p:tavLst>
                                    </p:anim>
                                    <p:anim calcmode="lin" valueType="num">
                                      <p:cBhvr additive="base">
                                        <p:cTn id="157" dur="500"/>
                                        <p:tgtEl>
                                          <p:spTgt spid="53"/>
                                        </p:tgtEl>
                                        <p:attrNameLst>
                                          <p:attrName>ppt_y</p:attrName>
                                        </p:attrNameLst>
                                      </p:cBhvr>
                                      <p:tavLst>
                                        <p:tav tm="0">
                                          <p:val>
                                            <p:strVal val="ppt_y"/>
                                          </p:val>
                                        </p:tav>
                                        <p:tav tm="100000">
                                          <p:val>
                                            <p:strVal val="1+ppt_h/2"/>
                                          </p:val>
                                        </p:tav>
                                      </p:tavLst>
                                    </p:anim>
                                    <p:set>
                                      <p:cBhvr>
                                        <p:cTn id="158" dur="1" fill="hold">
                                          <p:stCondLst>
                                            <p:cond delay="499"/>
                                          </p:stCondLst>
                                        </p:cTn>
                                        <p:tgtEl>
                                          <p:spTgt spid="53"/>
                                        </p:tgtEl>
                                        <p:attrNameLst>
                                          <p:attrName>style.visibility</p:attrName>
                                        </p:attrNameLst>
                                      </p:cBhvr>
                                      <p:to>
                                        <p:strVal val="hidden"/>
                                      </p:to>
                                    </p:set>
                                  </p:childTnLst>
                                </p:cTn>
                              </p:par>
                            </p:childTnLst>
                          </p:cTn>
                        </p:par>
                      </p:childTnLst>
                    </p:cTn>
                  </p:par>
                  <p:par>
                    <p:cTn id="159" fill="hold">
                      <p:stCondLst>
                        <p:cond delay="indefinite"/>
                      </p:stCondLst>
                      <p:childTnLst>
                        <p:par>
                          <p:cTn id="160" fill="hold">
                            <p:stCondLst>
                              <p:cond delay="0"/>
                            </p:stCondLst>
                            <p:childTnLst>
                              <p:par>
                                <p:cTn id="161" presetID="2" presetClass="exit" presetSubtype="4" fill="hold" grpId="0" nodeType="clickEffect">
                                  <p:stCondLst>
                                    <p:cond delay="0"/>
                                  </p:stCondLst>
                                  <p:childTnLst>
                                    <p:anim calcmode="lin" valueType="num">
                                      <p:cBhvr additive="base">
                                        <p:cTn id="162" dur="500"/>
                                        <p:tgtEl>
                                          <p:spTgt spid="12"/>
                                        </p:tgtEl>
                                        <p:attrNameLst>
                                          <p:attrName>ppt_x</p:attrName>
                                        </p:attrNameLst>
                                      </p:cBhvr>
                                      <p:tavLst>
                                        <p:tav tm="0">
                                          <p:val>
                                            <p:strVal val="ppt_x"/>
                                          </p:val>
                                        </p:tav>
                                        <p:tav tm="100000">
                                          <p:val>
                                            <p:strVal val="ppt_x"/>
                                          </p:val>
                                        </p:tav>
                                      </p:tavLst>
                                    </p:anim>
                                    <p:anim calcmode="lin" valueType="num">
                                      <p:cBhvr additive="base">
                                        <p:cTn id="163" dur="500"/>
                                        <p:tgtEl>
                                          <p:spTgt spid="12"/>
                                        </p:tgtEl>
                                        <p:attrNameLst>
                                          <p:attrName>ppt_y</p:attrName>
                                        </p:attrNameLst>
                                      </p:cBhvr>
                                      <p:tavLst>
                                        <p:tav tm="0">
                                          <p:val>
                                            <p:strVal val="ppt_y"/>
                                          </p:val>
                                        </p:tav>
                                        <p:tav tm="100000">
                                          <p:val>
                                            <p:strVal val="1+ppt_h/2"/>
                                          </p:val>
                                        </p:tav>
                                      </p:tavLst>
                                    </p:anim>
                                    <p:set>
                                      <p:cBhvr>
                                        <p:cTn id="164" dur="1" fill="hold">
                                          <p:stCondLst>
                                            <p:cond delay="499"/>
                                          </p:stCondLst>
                                        </p:cTn>
                                        <p:tgtEl>
                                          <p:spTgt spid="12"/>
                                        </p:tgtEl>
                                        <p:attrNameLst>
                                          <p:attrName>style.visibility</p:attrName>
                                        </p:attrNameLst>
                                      </p:cBhvr>
                                      <p:to>
                                        <p:strVal val="hidden"/>
                                      </p:to>
                                    </p:set>
                                  </p:childTnLst>
                                </p:cTn>
                              </p:par>
                            </p:childTnLst>
                          </p:cTn>
                        </p:par>
                      </p:childTnLst>
                    </p:cTn>
                  </p:par>
                  <p:par>
                    <p:cTn id="165" fill="hold">
                      <p:stCondLst>
                        <p:cond delay="indefinite"/>
                      </p:stCondLst>
                      <p:childTnLst>
                        <p:par>
                          <p:cTn id="166" fill="hold">
                            <p:stCondLst>
                              <p:cond delay="0"/>
                            </p:stCondLst>
                            <p:childTnLst>
                              <p:par>
                                <p:cTn id="167" presetID="2" presetClass="exit" presetSubtype="4" fill="hold" grpId="0" nodeType="clickEffect">
                                  <p:stCondLst>
                                    <p:cond delay="0"/>
                                  </p:stCondLst>
                                  <p:childTnLst>
                                    <p:anim calcmode="lin" valueType="num">
                                      <p:cBhvr additive="base">
                                        <p:cTn id="168" dur="500"/>
                                        <p:tgtEl>
                                          <p:spTgt spid="54"/>
                                        </p:tgtEl>
                                        <p:attrNameLst>
                                          <p:attrName>ppt_x</p:attrName>
                                        </p:attrNameLst>
                                      </p:cBhvr>
                                      <p:tavLst>
                                        <p:tav tm="0">
                                          <p:val>
                                            <p:strVal val="ppt_x"/>
                                          </p:val>
                                        </p:tav>
                                        <p:tav tm="100000">
                                          <p:val>
                                            <p:strVal val="ppt_x"/>
                                          </p:val>
                                        </p:tav>
                                      </p:tavLst>
                                    </p:anim>
                                    <p:anim calcmode="lin" valueType="num">
                                      <p:cBhvr additive="base">
                                        <p:cTn id="169" dur="500"/>
                                        <p:tgtEl>
                                          <p:spTgt spid="54"/>
                                        </p:tgtEl>
                                        <p:attrNameLst>
                                          <p:attrName>ppt_y</p:attrName>
                                        </p:attrNameLst>
                                      </p:cBhvr>
                                      <p:tavLst>
                                        <p:tav tm="0">
                                          <p:val>
                                            <p:strVal val="ppt_y"/>
                                          </p:val>
                                        </p:tav>
                                        <p:tav tm="100000">
                                          <p:val>
                                            <p:strVal val="1+ppt_h/2"/>
                                          </p:val>
                                        </p:tav>
                                      </p:tavLst>
                                    </p:anim>
                                    <p:set>
                                      <p:cBhvr>
                                        <p:cTn id="170" dur="1" fill="hold">
                                          <p:stCondLst>
                                            <p:cond delay="499"/>
                                          </p:stCondLst>
                                        </p:cTn>
                                        <p:tgtEl>
                                          <p:spTgt spid="54"/>
                                        </p:tgtEl>
                                        <p:attrNameLst>
                                          <p:attrName>style.visibility</p:attrName>
                                        </p:attrNameLst>
                                      </p:cBhvr>
                                      <p:to>
                                        <p:strVal val="hidden"/>
                                      </p:to>
                                    </p:set>
                                  </p:childTnLst>
                                </p:cTn>
                              </p:par>
                            </p:childTnLst>
                          </p:cTn>
                        </p:par>
                      </p:childTnLst>
                    </p:cTn>
                  </p:par>
                  <p:par>
                    <p:cTn id="171" fill="hold">
                      <p:stCondLst>
                        <p:cond delay="indefinite"/>
                      </p:stCondLst>
                      <p:childTnLst>
                        <p:par>
                          <p:cTn id="172" fill="hold">
                            <p:stCondLst>
                              <p:cond delay="0"/>
                            </p:stCondLst>
                            <p:childTnLst>
                              <p:par>
                                <p:cTn id="173" presetID="2" presetClass="exit" presetSubtype="4" fill="hold" grpId="0" nodeType="clickEffect">
                                  <p:stCondLst>
                                    <p:cond delay="0"/>
                                  </p:stCondLst>
                                  <p:childTnLst>
                                    <p:anim calcmode="lin" valueType="num">
                                      <p:cBhvr additive="base">
                                        <p:cTn id="174" dur="500"/>
                                        <p:tgtEl>
                                          <p:spTgt spid="6"/>
                                        </p:tgtEl>
                                        <p:attrNameLst>
                                          <p:attrName>ppt_x</p:attrName>
                                        </p:attrNameLst>
                                      </p:cBhvr>
                                      <p:tavLst>
                                        <p:tav tm="0">
                                          <p:val>
                                            <p:strVal val="ppt_x"/>
                                          </p:val>
                                        </p:tav>
                                        <p:tav tm="100000">
                                          <p:val>
                                            <p:strVal val="ppt_x"/>
                                          </p:val>
                                        </p:tav>
                                      </p:tavLst>
                                    </p:anim>
                                    <p:anim calcmode="lin" valueType="num">
                                      <p:cBhvr additive="base">
                                        <p:cTn id="175" dur="500"/>
                                        <p:tgtEl>
                                          <p:spTgt spid="6"/>
                                        </p:tgtEl>
                                        <p:attrNameLst>
                                          <p:attrName>ppt_y</p:attrName>
                                        </p:attrNameLst>
                                      </p:cBhvr>
                                      <p:tavLst>
                                        <p:tav tm="0">
                                          <p:val>
                                            <p:strVal val="ppt_y"/>
                                          </p:val>
                                        </p:tav>
                                        <p:tav tm="100000">
                                          <p:val>
                                            <p:strVal val="1+ppt_h/2"/>
                                          </p:val>
                                        </p:tav>
                                      </p:tavLst>
                                    </p:anim>
                                    <p:set>
                                      <p:cBhvr>
                                        <p:cTn id="176" dur="1" fill="hold">
                                          <p:stCondLst>
                                            <p:cond delay="499"/>
                                          </p:stCondLst>
                                        </p:cTn>
                                        <p:tgtEl>
                                          <p:spTgt spid="6"/>
                                        </p:tgtEl>
                                        <p:attrNameLst>
                                          <p:attrName>style.visibility</p:attrName>
                                        </p:attrNameLst>
                                      </p:cBhvr>
                                      <p:to>
                                        <p:strVal val="hidden"/>
                                      </p:to>
                                    </p:set>
                                  </p:childTnLst>
                                </p:cTn>
                              </p:par>
                            </p:childTnLst>
                          </p:cTn>
                        </p:par>
                      </p:childTnLst>
                    </p:cTn>
                  </p:par>
                  <p:par>
                    <p:cTn id="177" fill="hold">
                      <p:stCondLst>
                        <p:cond delay="indefinite"/>
                      </p:stCondLst>
                      <p:childTnLst>
                        <p:par>
                          <p:cTn id="178" fill="hold">
                            <p:stCondLst>
                              <p:cond delay="0"/>
                            </p:stCondLst>
                            <p:childTnLst>
                              <p:par>
                                <p:cTn id="179" presetID="2" presetClass="exit" presetSubtype="4" fill="hold" grpId="0" nodeType="clickEffect">
                                  <p:stCondLst>
                                    <p:cond delay="0"/>
                                  </p:stCondLst>
                                  <p:childTnLst>
                                    <p:anim calcmode="lin" valueType="num">
                                      <p:cBhvr additive="base">
                                        <p:cTn id="180" dur="500"/>
                                        <p:tgtEl>
                                          <p:spTgt spid="47"/>
                                        </p:tgtEl>
                                        <p:attrNameLst>
                                          <p:attrName>ppt_x</p:attrName>
                                        </p:attrNameLst>
                                      </p:cBhvr>
                                      <p:tavLst>
                                        <p:tav tm="0">
                                          <p:val>
                                            <p:strVal val="ppt_x"/>
                                          </p:val>
                                        </p:tav>
                                        <p:tav tm="100000">
                                          <p:val>
                                            <p:strVal val="ppt_x"/>
                                          </p:val>
                                        </p:tav>
                                      </p:tavLst>
                                    </p:anim>
                                    <p:anim calcmode="lin" valueType="num">
                                      <p:cBhvr additive="base">
                                        <p:cTn id="181" dur="500"/>
                                        <p:tgtEl>
                                          <p:spTgt spid="47"/>
                                        </p:tgtEl>
                                        <p:attrNameLst>
                                          <p:attrName>ppt_y</p:attrName>
                                        </p:attrNameLst>
                                      </p:cBhvr>
                                      <p:tavLst>
                                        <p:tav tm="0">
                                          <p:val>
                                            <p:strVal val="ppt_y"/>
                                          </p:val>
                                        </p:tav>
                                        <p:tav tm="100000">
                                          <p:val>
                                            <p:strVal val="1+ppt_h/2"/>
                                          </p:val>
                                        </p:tav>
                                      </p:tavLst>
                                    </p:anim>
                                    <p:set>
                                      <p:cBhvr>
                                        <p:cTn id="182" dur="1" fill="hold">
                                          <p:stCondLst>
                                            <p:cond delay="499"/>
                                          </p:stCondLst>
                                        </p:cTn>
                                        <p:tgtEl>
                                          <p:spTgt spid="47"/>
                                        </p:tgtEl>
                                        <p:attrNameLst>
                                          <p:attrName>style.visibility</p:attrName>
                                        </p:attrNameLst>
                                      </p:cBhvr>
                                      <p:to>
                                        <p:strVal val="hidden"/>
                                      </p:to>
                                    </p:set>
                                  </p:childTnLst>
                                </p:cTn>
                              </p:par>
                            </p:childTnLst>
                          </p:cTn>
                        </p:par>
                      </p:childTnLst>
                    </p:cTn>
                  </p:par>
                  <p:par>
                    <p:cTn id="183" fill="hold">
                      <p:stCondLst>
                        <p:cond delay="indefinite"/>
                      </p:stCondLst>
                      <p:childTnLst>
                        <p:par>
                          <p:cTn id="184" fill="hold">
                            <p:stCondLst>
                              <p:cond delay="0"/>
                            </p:stCondLst>
                            <p:childTnLst>
                              <p:par>
                                <p:cTn id="185" presetID="2" presetClass="exit" presetSubtype="4" fill="hold" grpId="0" nodeType="clickEffect">
                                  <p:stCondLst>
                                    <p:cond delay="0"/>
                                  </p:stCondLst>
                                  <p:childTnLst>
                                    <p:anim calcmode="lin" valueType="num">
                                      <p:cBhvr additive="base">
                                        <p:cTn id="186" dur="500"/>
                                        <p:tgtEl>
                                          <p:spTgt spid="23"/>
                                        </p:tgtEl>
                                        <p:attrNameLst>
                                          <p:attrName>ppt_x</p:attrName>
                                        </p:attrNameLst>
                                      </p:cBhvr>
                                      <p:tavLst>
                                        <p:tav tm="0">
                                          <p:val>
                                            <p:strVal val="ppt_x"/>
                                          </p:val>
                                        </p:tav>
                                        <p:tav tm="100000">
                                          <p:val>
                                            <p:strVal val="ppt_x"/>
                                          </p:val>
                                        </p:tav>
                                      </p:tavLst>
                                    </p:anim>
                                    <p:anim calcmode="lin" valueType="num">
                                      <p:cBhvr additive="base">
                                        <p:cTn id="187" dur="500"/>
                                        <p:tgtEl>
                                          <p:spTgt spid="23"/>
                                        </p:tgtEl>
                                        <p:attrNameLst>
                                          <p:attrName>ppt_y</p:attrName>
                                        </p:attrNameLst>
                                      </p:cBhvr>
                                      <p:tavLst>
                                        <p:tav tm="0">
                                          <p:val>
                                            <p:strVal val="ppt_y"/>
                                          </p:val>
                                        </p:tav>
                                        <p:tav tm="100000">
                                          <p:val>
                                            <p:strVal val="1+ppt_h/2"/>
                                          </p:val>
                                        </p:tav>
                                      </p:tavLst>
                                    </p:anim>
                                    <p:set>
                                      <p:cBhvr>
                                        <p:cTn id="188" dur="1" fill="hold">
                                          <p:stCondLst>
                                            <p:cond delay="499"/>
                                          </p:stCondLst>
                                        </p:cTn>
                                        <p:tgtEl>
                                          <p:spTgt spid="23"/>
                                        </p:tgtEl>
                                        <p:attrNameLst>
                                          <p:attrName>style.visibility</p:attrName>
                                        </p:attrNameLst>
                                      </p:cBhvr>
                                      <p:to>
                                        <p:strVal val="hidden"/>
                                      </p:to>
                                    </p:set>
                                  </p:childTnLst>
                                </p:cTn>
                              </p:par>
                            </p:childTnLst>
                          </p:cTn>
                        </p:par>
                      </p:childTnLst>
                    </p:cTn>
                  </p:par>
                  <p:par>
                    <p:cTn id="189" fill="hold">
                      <p:stCondLst>
                        <p:cond delay="indefinite"/>
                      </p:stCondLst>
                      <p:childTnLst>
                        <p:par>
                          <p:cTn id="190" fill="hold">
                            <p:stCondLst>
                              <p:cond delay="0"/>
                            </p:stCondLst>
                            <p:childTnLst>
                              <p:par>
                                <p:cTn id="191" presetID="2" presetClass="exit" presetSubtype="4" fill="hold" grpId="0" nodeType="clickEffect">
                                  <p:stCondLst>
                                    <p:cond delay="0"/>
                                  </p:stCondLst>
                                  <p:childTnLst>
                                    <p:anim calcmode="lin" valueType="num">
                                      <p:cBhvr additive="base">
                                        <p:cTn id="192" dur="500"/>
                                        <p:tgtEl>
                                          <p:spTgt spid="37"/>
                                        </p:tgtEl>
                                        <p:attrNameLst>
                                          <p:attrName>ppt_x</p:attrName>
                                        </p:attrNameLst>
                                      </p:cBhvr>
                                      <p:tavLst>
                                        <p:tav tm="0">
                                          <p:val>
                                            <p:strVal val="ppt_x"/>
                                          </p:val>
                                        </p:tav>
                                        <p:tav tm="100000">
                                          <p:val>
                                            <p:strVal val="ppt_x"/>
                                          </p:val>
                                        </p:tav>
                                      </p:tavLst>
                                    </p:anim>
                                    <p:anim calcmode="lin" valueType="num">
                                      <p:cBhvr additive="base">
                                        <p:cTn id="193" dur="500"/>
                                        <p:tgtEl>
                                          <p:spTgt spid="37"/>
                                        </p:tgtEl>
                                        <p:attrNameLst>
                                          <p:attrName>ppt_y</p:attrName>
                                        </p:attrNameLst>
                                      </p:cBhvr>
                                      <p:tavLst>
                                        <p:tav tm="0">
                                          <p:val>
                                            <p:strVal val="ppt_y"/>
                                          </p:val>
                                        </p:tav>
                                        <p:tav tm="100000">
                                          <p:val>
                                            <p:strVal val="1+ppt_h/2"/>
                                          </p:val>
                                        </p:tav>
                                      </p:tavLst>
                                    </p:anim>
                                    <p:set>
                                      <p:cBhvr>
                                        <p:cTn id="194" dur="1" fill="hold">
                                          <p:stCondLst>
                                            <p:cond delay="499"/>
                                          </p:stCondLst>
                                        </p:cTn>
                                        <p:tgtEl>
                                          <p:spTgt spid="37"/>
                                        </p:tgtEl>
                                        <p:attrNameLst>
                                          <p:attrName>style.visibility</p:attrName>
                                        </p:attrNameLst>
                                      </p:cBhvr>
                                      <p:to>
                                        <p:strVal val="hidden"/>
                                      </p:to>
                                    </p:set>
                                  </p:childTnLst>
                                </p:cTn>
                              </p:par>
                            </p:childTnLst>
                          </p:cTn>
                        </p:par>
                      </p:childTnLst>
                    </p:cTn>
                  </p:par>
                  <p:par>
                    <p:cTn id="195" fill="hold">
                      <p:stCondLst>
                        <p:cond delay="indefinite"/>
                      </p:stCondLst>
                      <p:childTnLst>
                        <p:par>
                          <p:cTn id="196" fill="hold">
                            <p:stCondLst>
                              <p:cond delay="0"/>
                            </p:stCondLst>
                            <p:childTnLst>
                              <p:par>
                                <p:cTn id="197" presetID="2" presetClass="exit" presetSubtype="4" fill="hold" grpId="0" nodeType="clickEffect">
                                  <p:stCondLst>
                                    <p:cond delay="0"/>
                                  </p:stCondLst>
                                  <p:childTnLst>
                                    <p:anim calcmode="lin" valueType="num">
                                      <p:cBhvr additive="base">
                                        <p:cTn id="198" dur="500"/>
                                        <p:tgtEl>
                                          <p:spTgt spid="38"/>
                                        </p:tgtEl>
                                        <p:attrNameLst>
                                          <p:attrName>ppt_x</p:attrName>
                                        </p:attrNameLst>
                                      </p:cBhvr>
                                      <p:tavLst>
                                        <p:tav tm="0">
                                          <p:val>
                                            <p:strVal val="ppt_x"/>
                                          </p:val>
                                        </p:tav>
                                        <p:tav tm="100000">
                                          <p:val>
                                            <p:strVal val="ppt_x"/>
                                          </p:val>
                                        </p:tav>
                                      </p:tavLst>
                                    </p:anim>
                                    <p:anim calcmode="lin" valueType="num">
                                      <p:cBhvr additive="base">
                                        <p:cTn id="199" dur="500"/>
                                        <p:tgtEl>
                                          <p:spTgt spid="38"/>
                                        </p:tgtEl>
                                        <p:attrNameLst>
                                          <p:attrName>ppt_y</p:attrName>
                                        </p:attrNameLst>
                                      </p:cBhvr>
                                      <p:tavLst>
                                        <p:tav tm="0">
                                          <p:val>
                                            <p:strVal val="ppt_y"/>
                                          </p:val>
                                        </p:tav>
                                        <p:tav tm="100000">
                                          <p:val>
                                            <p:strVal val="1+ppt_h/2"/>
                                          </p:val>
                                        </p:tav>
                                      </p:tavLst>
                                    </p:anim>
                                    <p:set>
                                      <p:cBhvr>
                                        <p:cTn id="200" dur="1" fill="hold">
                                          <p:stCondLst>
                                            <p:cond delay="499"/>
                                          </p:stCondLst>
                                        </p:cTn>
                                        <p:tgtEl>
                                          <p:spTgt spid="38"/>
                                        </p:tgtEl>
                                        <p:attrNameLst>
                                          <p:attrName>style.visibility</p:attrName>
                                        </p:attrNameLst>
                                      </p:cBhvr>
                                      <p:to>
                                        <p:strVal val="hidden"/>
                                      </p:to>
                                    </p:set>
                                  </p:childTnLst>
                                </p:cTn>
                              </p:par>
                            </p:childTnLst>
                          </p:cTn>
                        </p:par>
                      </p:childTnLst>
                    </p:cTn>
                  </p:par>
                  <p:par>
                    <p:cTn id="201" fill="hold">
                      <p:stCondLst>
                        <p:cond delay="indefinite"/>
                      </p:stCondLst>
                      <p:childTnLst>
                        <p:par>
                          <p:cTn id="202" fill="hold">
                            <p:stCondLst>
                              <p:cond delay="0"/>
                            </p:stCondLst>
                            <p:childTnLst>
                              <p:par>
                                <p:cTn id="203" presetID="2" presetClass="exit" presetSubtype="4" fill="hold" grpId="0" nodeType="clickEffect">
                                  <p:stCondLst>
                                    <p:cond delay="0"/>
                                  </p:stCondLst>
                                  <p:childTnLst>
                                    <p:anim calcmode="lin" valueType="num">
                                      <p:cBhvr additive="base">
                                        <p:cTn id="204" dur="500"/>
                                        <p:tgtEl>
                                          <p:spTgt spid="9"/>
                                        </p:tgtEl>
                                        <p:attrNameLst>
                                          <p:attrName>ppt_x</p:attrName>
                                        </p:attrNameLst>
                                      </p:cBhvr>
                                      <p:tavLst>
                                        <p:tav tm="0">
                                          <p:val>
                                            <p:strVal val="ppt_x"/>
                                          </p:val>
                                        </p:tav>
                                        <p:tav tm="100000">
                                          <p:val>
                                            <p:strVal val="ppt_x"/>
                                          </p:val>
                                        </p:tav>
                                      </p:tavLst>
                                    </p:anim>
                                    <p:anim calcmode="lin" valueType="num">
                                      <p:cBhvr additive="base">
                                        <p:cTn id="205" dur="500"/>
                                        <p:tgtEl>
                                          <p:spTgt spid="9"/>
                                        </p:tgtEl>
                                        <p:attrNameLst>
                                          <p:attrName>ppt_y</p:attrName>
                                        </p:attrNameLst>
                                      </p:cBhvr>
                                      <p:tavLst>
                                        <p:tav tm="0">
                                          <p:val>
                                            <p:strVal val="ppt_y"/>
                                          </p:val>
                                        </p:tav>
                                        <p:tav tm="100000">
                                          <p:val>
                                            <p:strVal val="1+ppt_h/2"/>
                                          </p:val>
                                        </p:tav>
                                      </p:tavLst>
                                    </p:anim>
                                    <p:set>
                                      <p:cBhvr>
                                        <p:cTn id="206" dur="1" fill="hold">
                                          <p:stCondLst>
                                            <p:cond delay="499"/>
                                          </p:stCondLst>
                                        </p:cTn>
                                        <p:tgtEl>
                                          <p:spTgt spid="9"/>
                                        </p:tgtEl>
                                        <p:attrNameLst>
                                          <p:attrName>style.visibility</p:attrName>
                                        </p:attrNameLst>
                                      </p:cBhvr>
                                      <p:to>
                                        <p:strVal val="hidden"/>
                                      </p:to>
                                    </p:set>
                                  </p:childTnLst>
                                </p:cTn>
                              </p:par>
                            </p:childTnLst>
                          </p:cTn>
                        </p:par>
                      </p:childTnLst>
                    </p:cTn>
                  </p:par>
                  <p:par>
                    <p:cTn id="207" fill="hold">
                      <p:stCondLst>
                        <p:cond delay="indefinite"/>
                      </p:stCondLst>
                      <p:childTnLst>
                        <p:par>
                          <p:cTn id="208" fill="hold">
                            <p:stCondLst>
                              <p:cond delay="0"/>
                            </p:stCondLst>
                            <p:childTnLst>
                              <p:par>
                                <p:cTn id="209" presetID="2" presetClass="exit" presetSubtype="4" fill="hold" grpId="0" nodeType="clickEffect">
                                  <p:stCondLst>
                                    <p:cond delay="0"/>
                                  </p:stCondLst>
                                  <p:childTnLst>
                                    <p:anim calcmode="lin" valueType="num">
                                      <p:cBhvr additive="base">
                                        <p:cTn id="210" dur="500"/>
                                        <p:tgtEl>
                                          <p:spTgt spid="32"/>
                                        </p:tgtEl>
                                        <p:attrNameLst>
                                          <p:attrName>ppt_x</p:attrName>
                                        </p:attrNameLst>
                                      </p:cBhvr>
                                      <p:tavLst>
                                        <p:tav tm="0">
                                          <p:val>
                                            <p:strVal val="ppt_x"/>
                                          </p:val>
                                        </p:tav>
                                        <p:tav tm="100000">
                                          <p:val>
                                            <p:strVal val="ppt_x"/>
                                          </p:val>
                                        </p:tav>
                                      </p:tavLst>
                                    </p:anim>
                                    <p:anim calcmode="lin" valueType="num">
                                      <p:cBhvr additive="base">
                                        <p:cTn id="211" dur="500"/>
                                        <p:tgtEl>
                                          <p:spTgt spid="32"/>
                                        </p:tgtEl>
                                        <p:attrNameLst>
                                          <p:attrName>ppt_y</p:attrName>
                                        </p:attrNameLst>
                                      </p:cBhvr>
                                      <p:tavLst>
                                        <p:tav tm="0">
                                          <p:val>
                                            <p:strVal val="ppt_y"/>
                                          </p:val>
                                        </p:tav>
                                        <p:tav tm="100000">
                                          <p:val>
                                            <p:strVal val="1+ppt_h/2"/>
                                          </p:val>
                                        </p:tav>
                                      </p:tavLst>
                                    </p:anim>
                                    <p:set>
                                      <p:cBhvr>
                                        <p:cTn id="212" dur="1" fill="hold">
                                          <p:stCondLst>
                                            <p:cond delay="499"/>
                                          </p:stCondLst>
                                        </p:cTn>
                                        <p:tgtEl>
                                          <p:spTgt spid="32"/>
                                        </p:tgtEl>
                                        <p:attrNameLst>
                                          <p:attrName>style.visibility</p:attrName>
                                        </p:attrNameLst>
                                      </p:cBhvr>
                                      <p:to>
                                        <p:strVal val="hidden"/>
                                      </p:to>
                                    </p:set>
                                  </p:childTnLst>
                                </p:cTn>
                              </p:par>
                            </p:childTnLst>
                          </p:cTn>
                        </p:par>
                      </p:childTnLst>
                    </p:cTn>
                  </p:par>
                  <p:par>
                    <p:cTn id="213" fill="hold">
                      <p:stCondLst>
                        <p:cond delay="indefinite"/>
                      </p:stCondLst>
                      <p:childTnLst>
                        <p:par>
                          <p:cTn id="214" fill="hold">
                            <p:stCondLst>
                              <p:cond delay="0"/>
                            </p:stCondLst>
                            <p:childTnLst>
                              <p:par>
                                <p:cTn id="215" presetID="2" presetClass="exit" presetSubtype="4" fill="hold" grpId="0" nodeType="clickEffect">
                                  <p:stCondLst>
                                    <p:cond delay="0"/>
                                  </p:stCondLst>
                                  <p:childTnLst>
                                    <p:anim calcmode="lin" valueType="num">
                                      <p:cBhvr additive="base">
                                        <p:cTn id="216" dur="500"/>
                                        <p:tgtEl>
                                          <p:spTgt spid="22"/>
                                        </p:tgtEl>
                                        <p:attrNameLst>
                                          <p:attrName>ppt_x</p:attrName>
                                        </p:attrNameLst>
                                      </p:cBhvr>
                                      <p:tavLst>
                                        <p:tav tm="0">
                                          <p:val>
                                            <p:strVal val="ppt_x"/>
                                          </p:val>
                                        </p:tav>
                                        <p:tav tm="100000">
                                          <p:val>
                                            <p:strVal val="ppt_x"/>
                                          </p:val>
                                        </p:tav>
                                      </p:tavLst>
                                    </p:anim>
                                    <p:anim calcmode="lin" valueType="num">
                                      <p:cBhvr additive="base">
                                        <p:cTn id="217" dur="500"/>
                                        <p:tgtEl>
                                          <p:spTgt spid="22"/>
                                        </p:tgtEl>
                                        <p:attrNameLst>
                                          <p:attrName>ppt_y</p:attrName>
                                        </p:attrNameLst>
                                      </p:cBhvr>
                                      <p:tavLst>
                                        <p:tav tm="0">
                                          <p:val>
                                            <p:strVal val="ppt_y"/>
                                          </p:val>
                                        </p:tav>
                                        <p:tav tm="100000">
                                          <p:val>
                                            <p:strVal val="1+ppt_h/2"/>
                                          </p:val>
                                        </p:tav>
                                      </p:tavLst>
                                    </p:anim>
                                    <p:set>
                                      <p:cBhvr>
                                        <p:cTn id="218" dur="1" fill="hold">
                                          <p:stCondLst>
                                            <p:cond delay="499"/>
                                          </p:stCondLst>
                                        </p:cTn>
                                        <p:tgtEl>
                                          <p:spTgt spid="22"/>
                                        </p:tgtEl>
                                        <p:attrNameLst>
                                          <p:attrName>style.visibility</p:attrName>
                                        </p:attrNameLst>
                                      </p:cBhvr>
                                      <p:to>
                                        <p:strVal val="hidden"/>
                                      </p:to>
                                    </p:set>
                                  </p:childTnLst>
                                </p:cTn>
                              </p:par>
                            </p:childTnLst>
                          </p:cTn>
                        </p:par>
                      </p:childTnLst>
                    </p:cTn>
                  </p:par>
                  <p:par>
                    <p:cTn id="219" fill="hold">
                      <p:stCondLst>
                        <p:cond delay="indefinite"/>
                      </p:stCondLst>
                      <p:childTnLst>
                        <p:par>
                          <p:cTn id="220" fill="hold">
                            <p:stCondLst>
                              <p:cond delay="0"/>
                            </p:stCondLst>
                            <p:childTnLst>
                              <p:par>
                                <p:cTn id="221" presetID="2" presetClass="exit" presetSubtype="4" fill="hold" grpId="0" nodeType="clickEffect">
                                  <p:stCondLst>
                                    <p:cond delay="0"/>
                                  </p:stCondLst>
                                  <p:childTnLst>
                                    <p:anim calcmode="lin" valueType="num">
                                      <p:cBhvr additive="base">
                                        <p:cTn id="222" dur="500"/>
                                        <p:tgtEl>
                                          <p:spTgt spid="14"/>
                                        </p:tgtEl>
                                        <p:attrNameLst>
                                          <p:attrName>ppt_x</p:attrName>
                                        </p:attrNameLst>
                                      </p:cBhvr>
                                      <p:tavLst>
                                        <p:tav tm="0">
                                          <p:val>
                                            <p:strVal val="ppt_x"/>
                                          </p:val>
                                        </p:tav>
                                        <p:tav tm="100000">
                                          <p:val>
                                            <p:strVal val="ppt_x"/>
                                          </p:val>
                                        </p:tav>
                                      </p:tavLst>
                                    </p:anim>
                                    <p:anim calcmode="lin" valueType="num">
                                      <p:cBhvr additive="base">
                                        <p:cTn id="223" dur="500"/>
                                        <p:tgtEl>
                                          <p:spTgt spid="14"/>
                                        </p:tgtEl>
                                        <p:attrNameLst>
                                          <p:attrName>ppt_y</p:attrName>
                                        </p:attrNameLst>
                                      </p:cBhvr>
                                      <p:tavLst>
                                        <p:tav tm="0">
                                          <p:val>
                                            <p:strVal val="ppt_y"/>
                                          </p:val>
                                        </p:tav>
                                        <p:tav tm="100000">
                                          <p:val>
                                            <p:strVal val="1+ppt_h/2"/>
                                          </p:val>
                                        </p:tav>
                                      </p:tavLst>
                                    </p:anim>
                                    <p:set>
                                      <p:cBhvr>
                                        <p:cTn id="224" dur="1" fill="hold">
                                          <p:stCondLst>
                                            <p:cond delay="499"/>
                                          </p:stCondLst>
                                        </p:cTn>
                                        <p:tgtEl>
                                          <p:spTgt spid="14"/>
                                        </p:tgtEl>
                                        <p:attrNameLst>
                                          <p:attrName>style.visibility</p:attrName>
                                        </p:attrNameLst>
                                      </p:cBhvr>
                                      <p:to>
                                        <p:strVal val="hidden"/>
                                      </p:to>
                                    </p:set>
                                  </p:childTnLst>
                                </p:cTn>
                              </p:par>
                            </p:childTnLst>
                          </p:cTn>
                        </p:par>
                      </p:childTnLst>
                    </p:cTn>
                  </p:par>
                  <p:par>
                    <p:cTn id="225" fill="hold">
                      <p:stCondLst>
                        <p:cond delay="indefinite"/>
                      </p:stCondLst>
                      <p:childTnLst>
                        <p:par>
                          <p:cTn id="226" fill="hold">
                            <p:stCondLst>
                              <p:cond delay="0"/>
                            </p:stCondLst>
                            <p:childTnLst>
                              <p:par>
                                <p:cTn id="227" presetID="2" presetClass="exit" presetSubtype="4" fill="hold" grpId="0" nodeType="clickEffect">
                                  <p:stCondLst>
                                    <p:cond delay="0"/>
                                  </p:stCondLst>
                                  <p:childTnLst>
                                    <p:anim calcmode="lin" valueType="num">
                                      <p:cBhvr additive="base">
                                        <p:cTn id="228" dur="500"/>
                                        <p:tgtEl>
                                          <p:spTgt spid="15"/>
                                        </p:tgtEl>
                                        <p:attrNameLst>
                                          <p:attrName>ppt_x</p:attrName>
                                        </p:attrNameLst>
                                      </p:cBhvr>
                                      <p:tavLst>
                                        <p:tav tm="0">
                                          <p:val>
                                            <p:strVal val="ppt_x"/>
                                          </p:val>
                                        </p:tav>
                                        <p:tav tm="100000">
                                          <p:val>
                                            <p:strVal val="ppt_x"/>
                                          </p:val>
                                        </p:tav>
                                      </p:tavLst>
                                    </p:anim>
                                    <p:anim calcmode="lin" valueType="num">
                                      <p:cBhvr additive="base">
                                        <p:cTn id="229" dur="500"/>
                                        <p:tgtEl>
                                          <p:spTgt spid="15"/>
                                        </p:tgtEl>
                                        <p:attrNameLst>
                                          <p:attrName>ppt_y</p:attrName>
                                        </p:attrNameLst>
                                      </p:cBhvr>
                                      <p:tavLst>
                                        <p:tav tm="0">
                                          <p:val>
                                            <p:strVal val="ppt_y"/>
                                          </p:val>
                                        </p:tav>
                                        <p:tav tm="100000">
                                          <p:val>
                                            <p:strVal val="1+ppt_h/2"/>
                                          </p:val>
                                        </p:tav>
                                      </p:tavLst>
                                    </p:anim>
                                    <p:set>
                                      <p:cBhvr>
                                        <p:cTn id="230" dur="1" fill="hold">
                                          <p:stCondLst>
                                            <p:cond delay="499"/>
                                          </p:stCondLst>
                                        </p:cTn>
                                        <p:tgtEl>
                                          <p:spTgt spid="15"/>
                                        </p:tgtEl>
                                        <p:attrNameLst>
                                          <p:attrName>style.visibility</p:attrName>
                                        </p:attrNameLst>
                                      </p:cBhvr>
                                      <p:to>
                                        <p:strVal val="hidden"/>
                                      </p:to>
                                    </p:set>
                                  </p:childTnLst>
                                </p:cTn>
                              </p:par>
                            </p:childTnLst>
                          </p:cTn>
                        </p:par>
                      </p:childTnLst>
                    </p:cTn>
                  </p:par>
                  <p:par>
                    <p:cTn id="231" fill="hold">
                      <p:stCondLst>
                        <p:cond delay="indefinite"/>
                      </p:stCondLst>
                      <p:childTnLst>
                        <p:par>
                          <p:cTn id="232" fill="hold">
                            <p:stCondLst>
                              <p:cond delay="0"/>
                            </p:stCondLst>
                            <p:childTnLst>
                              <p:par>
                                <p:cTn id="233" presetID="2" presetClass="exit" presetSubtype="4" fill="hold" grpId="0" nodeType="clickEffect">
                                  <p:stCondLst>
                                    <p:cond delay="0"/>
                                  </p:stCondLst>
                                  <p:childTnLst>
                                    <p:anim calcmode="lin" valueType="num">
                                      <p:cBhvr additive="base">
                                        <p:cTn id="234" dur="500"/>
                                        <p:tgtEl>
                                          <p:spTgt spid="11"/>
                                        </p:tgtEl>
                                        <p:attrNameLst>
                                          <p:attrName>ppt_x</p:attrName>
                                        </p:attrNameLst>
                                      </p:cBhvr>
                                      <p:tavLst>
                                        <p:tav tm="0">
                                          <p:val>
                                            <p:strVal val="ppt_x"/>
                                          </p:val>
                                        </p:tav>
                                        <p:tav tm="100000">
                                          <p:val>
                                            <p:strVal val="ppt_x"/>
                                          </p:val>
                                        </p:tav>
                                      </p:tavLst>
                                    </p:anim>
                                    <p:anim calcmode="lin" valueType="num">
                                      <p:cBhvr additive="base">
                                        <p:cTn id="235" dur="500"/>
                                        <p:tgtEl>
                                          <p:spTgt spid="11"/>
                                        </p:tgtEl>
                                        <p:attrNameLst>
                                          <p:attrName>ppt_y</p:attrName>
                                        </p:attrNameLst>
                                      </p:cBhvr>
                                      <p:tavLst>
                                        <p:tav tm="0">
                                          <p:val>
                                            <p:strVal val="ppt_y"/>
                                          </p:val>
                                        </p:tav>
                                        <p:tav tm="100000">
                                          <p:val>
                                            <p:strVal val="1+ppt_h/2"/>
                                          </p:val>
                                        </p:tav>
                                      </p:tavLst>
                                    </p:anim>
                                    <p:set>
                                      <p:cBhvr>
                                        <p:cTn id="236" dur="1" fill="hold">
                                          <p:stCondLst>
                                            <p:cond delay="499"/>
                                          </p:stCondLst>
                                        </p:cTn>
                                        <p:tgtEl>
                                          <p:spTgt spid="11"/>
                                        </p:tgtEl>
                                        <p:attrNameLst>
                                          <p:attrName>style.visibility</p:attrName>
                                        </p:attrNameLst>
                                      </p:cBhvr>
                                      <p:to>
                                        <p:strVal val="hidden"/>
                                      </p:to>
                                    </p:set>
                                  </p:childTnLst>
                                </p:cTn>
                              </p:par>
                            </p:childTnLst>
                          </p:cTn>
                        </p:par>
                      </p:childTnLst>
                    </p:cTn>
                  </p:par>
                  <p:par>
                    <p:cTn id="237" fill="hold">
                      <p:stCondLst>
                        <p:cond delay="indefinite"/>
                      </p:stCondLst>
                      <p:childTnLst>
                        <p:par>
                          <p:cTn id="238" fill="hold">
                            <p:stCondLst>
                              <p:cond delay="0"/>
                            </p:stCondLst>
                            <p:childTnLst>
                              <p:par>
                                <p:cTn id="239" presetID="2" presetClass="exit" presetSubtype="4" fill="hold" grpId="0" nodeType="clickEffect">
                                  <p:stCondLst>
                                    <p:cond delay="0"/>
                                  </p:stCondLst>
                                  <p:childTnLst>
                                    <p:anim calcmode="lin" valueType="num">
                                      <p:cBhvr additive="base">
                                        <p:cTn id="240" dur="500"/>
                                        <p:tgtEl>
                                          <p:spTgt spid="40"/>
                                        </p:tgtEl>
                                        <p:attrNameLst>
                                          <p:attrName>ppt_x</p:attrName>
                                        </p:attrNameLst>
                                      </p:cBhvr>
                                      <p:tavLst>
                                        <p:tav tm="0">
                                          <p:val>
                                            <p:strVal val="ppt_x"/>
                                          </p:val>
                                        </p:tav>
                                        <p:tav tm="100000">
                                          <p:val>
                                            <p:strVal val="ppt_x"/>
                                          </p:val>
                                        </p:tav>
                                      </p:tavLst>
                                    </p:anim>
                                    <p:anim calcmode="lin" valueType="num">
                                      <p:cBhvr additive="base">
                                        <p:cTn id="241" dur="500"/>
                                        <p:tgtEl>
                                          <p:spTgt spid="40"/>
                                        </p:tgtEl>
                                        <p:attrNameLst>
                                          <p:attrName>ppt_y</p:attrName>
                                        </p:attrNameLst>
                                      </p:cBhvr>
                                      <p:tavLst>
                                        <p:tav tm="0">
                                          <p:val>
                                            <p:strVal val="ppt_y"/>
                                          </p:val>
                                        </p:tav>
                                        <p:tav tm="100000">
                                          <p:val>
                                            <p:strVal val="1+ppt_h/2"/>
                                          </p:val>
                                        </p:tav>
                                      </p:tavLst>
                                    </p:anim>
                                    <p:set>
                                      <p:cBhvr>
                                        <p:cTn id="242" dur="1" fill="hold">
                                          <p:stCondLst>
                                            <p:cond delay="499"/>
                                          </p:stCondLst>
                                        </p:cTn>
                                        <p:tgtEl>
                                          <p:spTgt spid="40"/>
                                        </p:tgtEl>
                                        <p:attrNameLst>
                                          <p:attrName>style.visibility</p:attrName>
                                        </p:attrNameLst>
                                      </p:cBhvr>
                                      <p:to>
                                        <p:strVal val="hidden"/>
                                      </p:to>
                                    </p:set>
                                  </p:childTnLst>
                                </p:cTn>
                              </p:par>
                            </p:childTnLst>
                          </p:cTn>
                        </p:par>
                      </p:childTnLst>
                    </p:cTn>
                  </p:par>
                  <p:par>
                    <p:cTn id="243" fill="hold">
                      <p:stCondLst>
                        <p:cond delay="indefinite"/>
                      </p:stCondLst>
                      <p:childTnLst>
                        <p:par>
                          <p:cTn id="244" fill="hold">
                            <p:stCondLst>
                              <p:cond delay="0"/>
                            </p:stCondLst>
                            <p:childTnLst>
                              <p:par>
                                <p:cTn id="245" presetID="2" presetClass="exit" presetSubtype="4" fill="hold" grpId="0" nodeType="clickEffect">
                                  <p:stCondLst>
                                    <p:cond delay="0"/>
                                  </p:stCondLst>
                                  <p:childTnLst>
                                    <p:anim calcmode="lin" valueType="num">
                                      <p:cBhvr additive="base">
                                        <p:cTn id="246" dur="500"/>
                                        <p:tgtEl>
                                          <p:spTgt spid="21"/>
                                        </p:tgtEl>
                                        <p:attrNameLst>
                                          <p:attrName>ppt_x</p:attrName>
                                        </p:attrNameLst>
                                      </p:cBhvr>
                                      <p:tavLst>
                                        <p:tav tm="0">
                                          <p:val>
                                            <p:strVal val="ppt_x"/>
                                          </p:val>
                                        </p:tav>
                                        <p:tav tm="100000">
                                          <p:val>
                                            <p:strVal val="ppt_x"/>
                                          </p:val>
                                        </p:tav>
                                      </p:tavLst>
                                    </p:anim>
                                    <p:anim calcmode="lin" valueType="num">
                                      <p:cBhvr additive="base">
                                        <p:cTn id="247" dur="500"/>
                                        <p:tgtEl>
                                          <p:spTgt spid="21"/>
                                        </p:tgtEl>
                                        <p:attrNameLst>
                                          <p:attrName>ppt_y</p:attrName>
                                        </p:attrNameLst>
                                      </p:cBhvr>
                                      <p:tavLst>
                                        <p:tav tm="0">
                                          <p:val>
                                            <p:strVal val="ppt_y"/>
                                          </p:val>
                                        </p:tav>
                                        <p:tav tm="100000">
                                          <p:val>
                                            <p:strVal val="1+ppt_h/2"/>
                                          </p:val>
                                        </p:tav>
                                      </p:tavLst>
                                    </p:anim>
                                    <p:set>
                                      <p:cBhvr>
                                        <p:cTn id="248" dur="1" fill="hold">
                                          <p:stCondLst>
                                            <p:cond delay="499"/>
                                          </p:stCondLst>
                                        </p:cTn>
                                        <p:tgtEl>
                                          <p:spTgt spid="21"/>
                                        </p:tgtEl>
                                        <p:attrNameLst>
                                          <p:attrName>style.visibility</p:attrName>
                                        </p:attrNameLst>
                                      </p:cBhvr>
                                      <p:to>
                                        <p:strVal val="hidden"/>
                                      </p:to>
                                    </p:set>
                                  </p:childTnLst>
                                </p:cTn>
                              </p:par>
                            </p:childTnLst>
                          </p:cTn>
                        </p:par>
                      </p:childTnLst>
                    </p:cTn>
                  </p:par>
                  <p:par>
                    <p:cTn id="249" fill="hold">
                      <p:stCondLst>
                        <p:cond delay="indefinite"/>
                      </p:stCondLst>
                      <p:childTnLst>
                        <p:par>
                          <p:cTn id="250" fill="hold">
                            <p:stCondLst>
                              <p:cond delay="0"/>
                            </p:stCondLst>
                            <p:childTnLst>
                              <p:par>
                                <p:cTn id="251" presetID="2" presetClass="exit" presetSubtype="4" fill="hold" grpId="0" nodeType="clickEffect">
                                  <p:stCondLst>
                                    <p:cond delay="0"/>
                                  </p:stCondLst>
                                  <p:childTnLst>
                                    <p:anim calcmode="lin" valueType="num">
                                      <p:cBhvr additive="base">
                                        <p:cTn id="252" dur="500"/>
                                        <p:tgtEl>
                                          <p:spTgt spid="17"/>
                                        </p:tgtEl>
                                        <p:attrNameLst>
                                          <p:attrName>ppt_x</p:attrName>
                                        </p:attrNameLst>
                                      </p:cBhvr>
                                      <p:tavLst>
                                        <p:tav tm="0">
                                          <p:val>
                                            <p:strVal val="ppt_x"/>
                                          </p:val>
                                        </p:tav>
                                        <p:tav tm="100000">
                                          <p:val>
                                            <p:strVal val="ppt_x"/>
                                          </p:val>
                                        </p:tav>
                                      </p:tavLst>
                                    </p:anim>
                                    <p:anim calcmode="lin" valueType="num">
                                      <p:cBhvr additive="base">
                                        <p:cTn id="253" dur="500"/>
                                        <p:tgtEl>
                                          <p:spTgt spid="17"/>
                                        </p:tgtEl>
                                        <p:attrNameLst>
                                          <p:attrName>ppt_y</p:attrName>
                                        </p:attrNameLst>
                                      </p:cBhvr>
                                      <p:tavLst>
                                        <p:tav tm="0">
                                          <p:val>
                                            <p:strVal val="ppt_y"/>
                                          </p:val>
                                        </p:tav>
                                        <p:tav tm="100000">
                                          <p:val>
                                            <p:strVal val="1+ppt_h/2"/>
                                          </p:val>
                                        </p:tav>
                                      </p:tavLst>
                                    </p:anim>
                                    <p:set>
                                      <p:cBhvr>
                                        <p:cTn id="254" dur="1" fill="hold">
                                          <p:stCondLst>
                                            <p:cond delay="499"/>
                                          </p:stCondLst>
                                        </p:cTn>
                                        <p:tgtEl>
                                          <p:spTgt spid="17"/>
                                        </p:tgtEl>
                                        <p:attrNameLst>
                                          <p:attrName>style.visibility</p:attrName>
                                        </p:attrNameLst>
                                      </p:cBhvr>
                                      <p:to>
                                        <p:strVal val="hidden"/>
                                      </p:to>
                                    </p:set>
                                  </p:childTnLst>
                                </p:cTn>
                              </p:par>
                            </p:childTnLst>
                          </p:cTn>
                        </p:par>
                      </p:childTnLst>
                    </p:cTn>
                  </p:par>
                  <p:par>
                    <p:cTn id="255" fill="hold">
                      <p:stCondLst>
                        <p:cond delay="indefinite"/>
                      </p:stCondLst>
                      <p:childTnLst>
                        <p:par>
                          <p:cTn id="256" fill="hold">
                            <p:stCondLst>
                              <p:cond delay="0"/>
                            </p:stCondLst>
                            <p:childTnLst>
                              <p:par>
                                <p:cTn id="257" presetID="2" presetClass="exit" presetSubtype="4" fill="hold" grpId="0" nodeType="clickEffect">
                                  <p:stCondLst>
                                    <p:cond delay="0"/>
                                  </p:stCondLst>
                                  <p:childTnLst>
                                    <p:anim calcmode="lin" valueType="num">
                                      <p:cBhvr additive="base">
                                        <p:cTn id="258" dur="500"/>
                                        <p:tgtEl>
                                          <p:spTgt spid="20"/>
                                        </p:tgtEl>
                                        <p:attrNameLst>
                                          <p:attrName>ppt_x</p:attrName>
                                        </p:attrNameLst>
                                      </p:cBhvr>
                                      <p:tavLst>
                                        <p:tav tm="0">
                                          <p:val>
                                            <p:strVal val="ppt_x"/>
                                          </p:val>
                                        </p:tav>
                                        <p:tav tm="100000">
                                          <p:val>
                                            <p:strVal val="ppt_x"/>
                                          </p:val>
                                        </p:tav>
                                      </p:tavLst>
                                    </p:anim>
                                    <p:anim calcmode="lin" valueType="num">
                                      <p:cBhvr additive="base">
                                        <p:cTn id="259" dur="500"/>
                                        <p:tgtEl>
                                          <p:spTgt spid="20"/>
                                        </p:tgtEl>
                                        <p:attrNameLst>
                                          <p:attrName>ppt_y</p:attrName>
                                        </p:attrNameLst>
                                      </p:cBhvr>
                                      <p:tavLst>
                                        <p:tav tm="0">
                                          <p:val>
                                            <p:strVal val="ppt_y"/>
                                          </p:val>
                                        </p:tav>
                                        <p:tav tm="100000">
                                          <p:val>
                                            <p:strVal val="1+ppt_h/2"/>
                                          </p:val>
                                        </p:tav>
                                      </p:tavLst>
                                    </p:anim>
                                    <p:set>
                                      <p:cBhvr>
                                        <p:cTn id="260" dur="1" fill="hold">
                                          <p:stCondLst>
                                            <p:cond delay="499"/>
                                          </p:stCondLst>
                                        </p:cTn>
                                        <p:tgtEl>
                                          <p:spTgt spid="20"/>
                                        </p:tgtEl>
                                        <p:attrNameLst>
                                          <p:attrName>style.visibility</p:attrName>
                                        </p:attrNameLst>
                                      </p:cBhvr>
                                      <p:to>
                                        <p:strVal val="hidden"/>
                                      </p:to>
                                    </p:set>
                                  </p:childTnLst>
                                </p:cTn>
                              </p:par>
                            </p:childTnLst>
                          </p:cTn>
                        </p:par>
                      </p:childTnLst>
                    </p:cTn>
                  </p:par>
                  <p:par>
                    <p:cTn id="261" fill="hold">
                      <p:stCondLst>
                        <p:cond delay="indefinite"/>
                      </p:stCondLst>
                      <p:childTnLst>
                        <p:par>
                          <p:cTn id="262" fill="hold">
                            <p:stCondLst>
                              <p:cond delay="0"/>
                            </p:stCondLst>
                            <p:childTnLst>
                              <p:par>
                                <p:cTn id="263" presetID="2" presetClass="exit" presetSubtype="4" fill="hold" grpId="0" nodeType="clickEffect">
                                  <p:stCondLst>
                                    <p:cond delay="0"/>
                                  </p:stCondLst>
                                  <p:childTnLst>
                                    <p:anim calcmode="lin" valueType="num">
                                      <p:cBhvr additive="base">
                                        <p:cTn id="264" dur="500"/>
                                        <p:tgtEl>
                                          <p:spTgt spid="7"/>
                                        </p:tgtEl>
                                        <p:attrNameLst>
                                          <p:attrName>ppt_x</p:attrName>
                                        </p:attrNameLst>
                                      </p:cBhvr>
                                      <p:tavLst>
                                        <p:tav tm="0">
                                          <p:val>
                                            <p:strVal val="ppt_x"/>
                                          </p:val>
                                        </p:tav>
                                        <p:tav tm="100000">
                                          <p:val>
                                            <p:strVal val="ppt_x"/>
                                          </p:val>
                                        </p:tav>
                                      </p:tavLst>
                                    </p:anim>
                                    <p:anim calcmode="lin" valueType="num">
                                      <p:cBhvr additive="base">
                                        <p:cTn id="265" dur="500"/>
                                        <p:tgtEl>
                                          <p:spTgt spid="7"/>
                                        </p:tgtEl>
                                        <p:attrNameLst>
                                          <p:attrName>ppt_y</p:attrName>
                                        </p:attrNameLst>
                                      </p:cBhvr>
                                      <p:tavLst>
                                        <p:tav tm="0">
                                          <p:val>
                                            <p:strVal val="ppt_y"/>
                                          </p:val>
                                        </p:tav>
                                        <p:tav tm="100000">
                                          <p:val>
                                            <p:strVal val="1+ppt_h/2"/>
                                          </p:val>
                                        </p:tav>
                                      </p:tavLst>
                                    </p:anim>
                                    <p:set>
                                      <p:cBhvr>
                                        <p:cTn id="266" dur="1" fill="hold">
                                          <p:stCondLst>
                                            <p:cond delay="499"/>
                                          </p:stCondLst>
                                        </p:cTn>
                                        <p:tgtEl>
                                          <p:spTgt spid="7"/>
                                        </p:tgtEl>
                                        <p:attrNameLst>
                                          <p:attrName>style.visibility</p:attrName>
                                        </p:attrNameLst>
                                      </p:cBhvr>
                                      <p:to>
                                        <p:strVal val="hidden"/>
                                      </p:to>
                                    </p:set>
                                  </p:childTnLst>
                                </p:cTn>
                              </p:par>
                            </p:childTnLst>
                          </p:cTn>
                        </p:par>
                      </p:childTnLst>
                    </p:cTn>
                  </p:par>
                  <p:par>
                    <p:cTn id="267" fill="hold">
                      <p:stCondLst>
                        <p:cond delay="indefinite"/>
                      </p:stCondLst>
                      <p:childTnLst>
                        <p:par>
                          <p:cTn id="268" fill="hold">
                            <p:stCondLst>
                              <p:cond delay="0"/>
                            </p:stCondLst>
                            <p:childTnLst>
                              <p:par>
                                <p:cTn id="269" presetID="2" presetClass="exit" presetSubtype="4" fill="hold" grpId="0" nodeType="clickEffect">
                                  <p:stCondLst>
                                    <p:cond delay="0"/>
                                  </p:stCondLst>
                                  <p:childTnLst>
                                    <p:anim calcmode="lin" valueType="num">
                                      <p:cBhvr additive="base">
                                        <p:cTn id="270" dur="500"/>
                                        <p:tgtEl>
                                          <p:spTgt spid="8"/>
                                        </p:tgtEl>
                                        <p:attrNameLst>
                                          <p:attrName>ppt_x</p:attrName>
                                        </p:attrNameLst>
                                      </p:cBhvr>
                                      <p:tavLst>
                                        <p:tav tm="0">
                                          <p:val>
                                            <p:strVal val="ppt_x"/>
                                          </p:val>
                                        </p:tav>
                                        <p:tav tm="100000">
                                          <p:val>
                                            <p:strVal val="ppt_x"/>
                                          </p:val>
                                        </p:tav>
                                      </p:tavLst>
                                    </p:anim>
                                    <p:anim calcmode="lin" valueType="num">
                                      <p:cBhvr additive="base">
                                        <p:cTn id="271" dur="500"/>
                                        <p:tgtEl>
                                          <p:spTgt spid="8"/>
                                        </p:tgtEl>
                                        <p:attrNameLst>
                                          <p:attrName>ppt_y</p:attrName>
                                        </p:attrNameLst>
                                      </p:cBhvr>
                                      <p:tavLst>
                                        <p:tav tm="0">
                                          <p:val>
                                            <p:strVal val="ppt_y"/>
                                          </p:val>
                                        </p:tav>
                                        <p:tav tm="100000">
                                          <p:val>
                                            <p:strVal val="1+ppt_h/2"/>
                                          </p:val>
                                        </p:tav>
                                      </p:tavLst>
                                    </p:anim>
                                    <p:set>
                                      <p:cBhvr>
                                        <p:cTn id="272" dur="1" fill="hold">
                                          <p:stCondLst>
                                            <p:cond delay="499"/>
                                          </p:stCondLst>
                                        </p:cTn>
                                        <p:tgtEl>
                                          <p:spTgt spid="8"/>
                                        </p:tgtEl>
                                        <p:attrNameLst>
                                          <p:attrName>style.visibility</p:attrName>
                                        </p:attrNameLst>
                                      </p:cBhvr>
                                      <p:to>
                                        <p:strVal val="hidden"/>
                                      </p:to>
                                    </p:set>
                                  </p:childTnLst>
                                </p:cTn>
                              </p:par>
                            </p:childTnLst>
                          </p:cTn>
                        </p:par>
                      </p:childTnLst>
                    </p:cTn>
                  </p:par>
                  <p:par>
                    <p:cTn id="273" fill="hold">
                      <p:stCondLst>
                        <p:cond delay="indefinite"/>
                      </p:stCondLst>
                      <p:childTnLst>
                        <p:par>
                          <p:cTn id="274" fill="hold">
                            <p:stCondLst>
                              <p:cond delay="0"/>
                            </p:stCondLst>
                            <p:childTnLst>
                              <p:par>
                                <p:cTn id="275" presetID="2" presetClass="exit" presetSubtype="4" fill="hold" grpId="0" nodeType="clickEffect">
                                  <p:stCondLst>
                                    <p:cond delay="0"/>
                                  </p:stCondLst>
                                  <p:childTnLst>
                                    <p:anim calcmode="lin" valueType="num">
                                      <p:cBhvr additive="base">
                                        <p:cTn id="276" dur="500"/>
                                        <p:tgtEl>
                                          <p:spTgt spid="39"/>
                                        </p:tgtEl>
                                        <p:attrNameLst>
                                          <p:attrName>ppt_x</p:attrName>
                                        </p:attrNameLst>
                                      </p:cBhvr>
                                      <p:tavLst>
                                        <p:tav tm="0">
                                          <p:val>
                                            <p:strVal val="ppt_x"/>
                                          </p:val>
                                        </p:tav>
                                        <p:tav tm="100000">
                                          <p:val>
                                            <p:strVal val="ppt_x"/>
                                          </p:val>
                                        </p:tav>
                                      </p:tavLst>
                                    </p:anim>
                                    <p:anim calcmode="lin" valueType="num">
                                      <p:cBhvr additive="base">
                                        <p:cTn id="277" dur="500"/>
                                        <p:tgtEl>
                                          <p:spTgt spid="39"/>
                                        </p:tgtEl>
                                        <p:attrNameLst>
                                          <p:attrName>ppt_y</p:attrName>
                                        </p:attrNameLst>
                                      </p:cBhvr>
                                      <p:tavLst>
                                        <p:tav tm="0">
                                          <p:val>
                                            <p:strVal val="ppt_y"/>
                                          </p:val>
                                        </p:tav>
                                        <p:tav tm="100000">
                                          <p:val>
                                            <p:strVal val="1+ppt_h/2"/>
                                          </p:val>
                                        </p:tav>
                                      </p:tavLst>
                                    </p:anim>
                                    <p:set>
                                      <p:cBhvr>
                                        <p:cTn id="278" dur="1" fill="hold">
                                          <p:stCondLst>
                                            <p:cond delay="499"/>
                                          </p:stCondLst>
                                        </p:cTn>
                                        <p:tgtEl>
                                          <p:spTgt spid="39"/>
                                        </p:tgtEl>
                                        <p:attrNameLst>
                                          <p:attrName>style.visibility</p:attrName>
                                        </p:attrNameLst>
                                      </p:cBhvr>
                                      <p:to>
                                        <p:strVal val="hidden"/>
                                      </p:to>
                                    </p:set>
                                  </p:childTnLst>
                                </p:cTn>
                              </p:par>
                            </p:childTnLst>
                          </p:cTn>
                        </p:par>
                      </p:childTnLst>
                    </p:cTn>
                  </p:par>
                  <p:par>
                    <p:cTn id="279" fill="hold">
                      <p:stCondLst>
                        <p:cond delay="indefinite"/>
                      </p:stCondLst>
                      <p:childTnLst>
                        <p:par>
                          <p:cTn id="280" fill="hold">
                            <p:stCondLst>
                              <p:cond delay="0"/>
                            </p:stCondLst>
                            <p:childTnLst>
                              <p:par>
                                <p:cTn id="281" presetID="2" presetClass="exit" presetSubtype="4" fill="hold" grpId="0" nodeType="clickEffect">
                                  <p:stCondLst>
                                    <p:cond delay="0"/>
                                  </p:stCondLst>
                                  <p:childTnLst>
                                    <p:anim calcmode="lin" valueType="num">
                                      <p:cBhvr additive="base">
                                        <p:cTn id="282" dur="500"/>
                                        <p:tgtEl>
                                          <p:spTgt spid="45"/>
                                        </p:tgtEl>
                                        <p:attrNameLst>
                                          <p:attrName>ppt_x</p:attrName>
                                        </p:attrNameLst>
                                      </p:cBhvr>
                                      <p:tavLst>
                                        <p:tav tm="0">
                                          <p:val>
                                            <p:strVal val="ppt_x"/>
                                          </p:val>
                                        </p:tav>
                                        <p:tav tm="100000">
                                          <p:val>
                                            <p:strVal val="ppt_x"/>
                                          </p:val>
                                        </p:tav>
                                      </p:tavLst>
                                    </p:anim>
                                    <p:anim calcmode="lin" valueType="num">
                                      <p:cBhvr additive="base">
                                        <p:cTn id="283" dur="500"/>
                                        <p:tgtEl>
                                          <p:spTgt spid="45"/>
                                        </p:tgtEl>
                                        <p:attrNameLst>
                                          <p:attrName>ppt_y</p:attrName>
                                        </p:attrNameLst>
                                      </p:cBhvr>
                                      <p:tavLst>
                                        <p:tav tm="0">
                                          <p:val>
                                            <p:strVal val="ppt_y"/>
                                          </p:val>
                                        </p:tav>
                                        <p:tav tm="100000">
                                          <p:val>
                                            <p:strVal val="1+ppt_h/2"/>
                                          </p:val>
                                        </p:tav>
                                      </p:tavLst>
                                    </p:anim>
                                    <p:set>
                                      <p:cBhvr>
                                        <p:cTn id="284" dur="1" fill="hold">
                                          <p:stCondLst>
                                            <p:cond delay="499"/>
                                          </p:stCondLst>
                                        </p:cTn>
                                        <p:tgtEl>
                                          <p:spTgt spid="45"/>
                                        </p:tgtEl>
                                        <p:attrNameLst>
                                          <p:attrName>style.visibility</p:attrName>
                                        </p:attrNameLst>
                                      </p:cBhvr>
                                      <p:to>
                                        <p:strVal val="hidden"/>
                                      </p:to>
                                    </p:set>
                                  </p:childTnLst>
                                </p:cTn>
                              </p:par>
                            </p:childTnLst>
                          </p:cTn>
                        </p:par>
                      </p:childTnLst>
                    </p:cTn>
                  </p:par>
                  <p:par>
                    <p:cTn id="285" fill="hold">
                      <p:stCondLst>
                        <p:cond delay="indefinite"/>
                      </p:stCondLst>
                      <p:childTnLst>
                        <p:par>
                          <p:cTn id="286" fill="hold">
                            <p:stCondLst>
                              <p:cond delay="0"/>
                            </p:stCondLst>
                            <p:childTnLst>
                              <p:par>
                                <p:cTn id="287" presetID="2" presetClass="exit" presetSubtype="4" fill="hold" grpId="0" nodeType="clickEffect">
                                  <p:stCondLst>
                                    <p:cond delay="0"/>
                                  </p:stCondLst>
                                  <p:childTnLst>
                                    <p:anim calcmode="lin" valueType="num">
                                      <p:cBhvr additive="base">
                                        <p:cTn id="288" dur="500"/>
                                        <p:tgtEl>
                                          <p:spTgt spid="16"/>
                                        </p:tgtEl>
                                        <p:attrNameLst>
                                          <p:attrName>ppt_x</p:attrName>
                                        </p:attrNameLst>
                                      </p:cBhvr>
                                      <p:tavLst>
                                        <p:tav tm="0">
                                          <p:val>
                                            <p:strVal val="ppt_x"/>
                                          </p:val>
                                        </p:tav>
                                        <p:tav tm="100000">
                                          <p:val>
                                            <p:strVal val="ppt_x"/>
                                          </p:val>
                                        </p:tav>
                                      </p:tavLst>
                                    </p:anim>
                                    <p:anim calcmode="lin" valueType="num">
                                      <p:cBhvr additive="base">
                                        <p:cTn id="289" dur="500"/>
                                        <p:tgtEl>
                                          <p:spTgt spid="16"/>
                                        </p:tgtEl>
                                        <p:attrNameLst>
                                          <p:attrName>ppt_y</p:attrName>
                                        </p:attrNameLst>
                                      </p:cBhvr>
                                      <p:tavLst>
                                        <p:tav tm="0">
                                          <p:val>
                                            <p:strVal val="ppt_y"/>
                                          </p:val>
                                        </p:tav>
                                        <p:tav tm="100000">
                                          <p:val>
                                            <p:strVal val="1+ppt_h/2"/>
                                          </p:val>
                                        </p:tav>
                                      </p:tavLst>
                                    </p:anim>
                                    <p:set>
                                      <p:cBhvr>
                                        <p:cTn id="290" dur="1" fill="hold">
                                          <p:stCondLst>
                                            <p:cond delay="499"/>
                                          </p:stCondLst>
                                        </p:cTn>
                                        <p:tgtEl>
                                          <p:spTgt spid="16"/>
                                        </p:tgtEl>
                                        <p:attrNameLst>
                                          <p:attrName>style.visibility</p:attrName>
                                        </p:attrNameLst>
                                      </p:cBhvr>
                                      <p:to>
                                        <p:strVal val="hidden"/>
                                      </p:to>
                                    </p:set>
                                  </p:childTnLst>
                                </p:cTn>
                              </p:par>
                            </p:childTnLst>
                          </p:cTn>
                        </p:par>
                      </p:childTnLst>
                    </p:cTn>
                  </p:par>
                  <p:par>
                    <p:cTn id="291" fill="hold">
                      <p:stCondLst>
                        <p:cond delay="indefinite"/>
                      </p:stCondLst>
                      <p:childTnLst>
                        <p:par>
                          <p:cTn id="292" fill="hold">
                            <p:stCondLst>
                              <p:cond delay="0"/>
                            </p:stCondLst>
                            <p:childTnLst>
                              <p:par>
                                <p:cTn id="293" presetID="2" presetClass="exit" presetSubtype="4" fill="hold" grpId="0" nodeType="clickEffect">
                                  <p:stCondLst>
                                    <p:cond delay="0"/>
                                  </p:stCondLst>
                                  <p:childTnLst>
                                    <p:anim calcmode="lin" valueType="num">
                                      <p:cBhvr additive="base">
                                        <p:cTn id="294" dur="500"/>
                                        <p:tgtEl>
                                          <p:spTgt spid="19"/>
                                        </p:tgtEl>
                                        <p:attrNameLst>
                                          <p:attrName>ppt_x</p:attrName>
                                        </p:attrNameLst>
                                      </p:cBhvr>
                                      <p:tavLst>
                                        <p:tav tm="0">
                                          <p:val>
                                            <p:strVal val="ppt_x"/>
                                          </p:val>
                                        </p:tav>
                                        <p:tav tm="100000">
                                          <p:val>
                                            <p:strVal val="ppt_x"/>
                                          </p:val>
                                        </p:tav>
                                      </p:tavLst>
                                    </p:anim>
                                    <p:anim calcmode="lin" valueType="num">
                                      <p:cBhvr additive="base">
                                        <p:cTn id="295" dur="500"/>
                                        <p:tgtEl>
                                          <p:spTgt spid="19"/>
                                        </p:tgtEl>
                                        <p:attrNameLst>
                                          <p:attrName>ppt_y</p:attrName>
                                        </p:attrNameLst>
                                      </p:cBhvr>
                                      <p:tavLst>
                                        <p:tav tm="0">
                                          <p:val>
                                            <p:strVal val="ppt_y"/>
                                          </p:val>
                                        </p:tav>
                                        <p:tav tm="100000">
                                          <p:val>
                                            <p:strVal val="1+ppt_h/2"/>
                                          </p:val>
                                        </p:tav>
                                      </p:tavLst>
                                    </p:anim>
                                    <p:set>
                                      <p:cBhvr>
                                        <p:cTn id="296" dur="1" fill="hold">
                                          <p:stCondLst>
                                            <p:cond delay="499"/>
                                          </p:stCondLst>
                                        </p:cTn>
                                        <p:tgtEl>
                                          <p:spTgt spid="19"/>
                                        </p:tgtEl>
                                        <p:attrNameLst>
                                          <p:attrName>style.visibility</p:attrName>
                                        </p:attrNameLst>
                                      </p:cBhvr>
                                      <p:to>
                                        <p:strVal val="hidden"/>
                                      </p:to>
                                    </p:set>
                                  </p:childTnLst>
                                </p:cTn>
                              </p:par>
                            </p:childTnLst>
                          </p:cTn>
                        </p:par>
                      </p:childTnLst>
                    </p:cTn>
                  </p:par>
                  <p:par>
                    <p:cTn id="297" fill="hold">
                      <p:stCondLst>
                        <p:cond delay="indefinite"/>
                      </p:stCondLst>
                      <p:childTnLst>
                        <p:par>
                          <p:cTn id="298" fill="hold">
                            <p:stCondLst>
                              <p:cond delay="0"/>
                            </p:stCondLst>
                            <p:childTnLst>
                              <p:par>
                                <p:cTn id="299" presetID="2" presetClass="exit" presetSubtype="4" fill="hold" grpId="0" nodeType="clickEffect">
                                  <p:stCondLst>
                                    <p:cond delay="0"/>
                                  </p:stCondLst>
                                  <p:childTnLst>
                                    <p:anim calcmode="lin" valueType="num">
                                      <p:cBhvr additive="base">
                                        <p:cTn id="300" dur="500"/>
                                        <p:tgtEl>
                                          <p:spTgt spid="10"/>
                                        </p:tgtEl>
                                        <p:attrNameLst>
                                          <p:attrName>ppt_x</p:attrName>
                                        </p:attrNameLst>
                                      </p:cBhvr>
                                      <p:tavLst>
                                        <p:tav tm="0">
                                          <p:val>
                                            <p:strVal val="ppt_x"/>
                                          </p:val>
                                        </p:tav>
                                        <p:tav tm="100000">
                                          <p:val>
                                            <p:strVal val="ppt_x"/>
                                          </p:val>
                                        </p:tav>
                                      </p:tavLst>
                                    </p:anim>
                                    <p:anim calcmode="lin" valueType="num">
                                      <p:cBhvr additive="base">
                                        <p:cTn id="301" dur="500"/>
                                        <p:tgtEl>
                                          <p:spTgt spid="10"/>
                                        </p:tgtEl>
                                        <p:attrNameLst>
                                          <p:attrName>ppt_y</p:attrName>
                                        </p:attrNameLst>
                                      </p:cBhvr>
                                      <p:tavLst>
                                        <p:tav tm="0">
                                          <p:val>
                                            <p:strVal val="ppt_y"/>
                                          </p:val>
                                        </p:tav>
                                        <p:tav tm="100000">
                                          <p:val>
                                            <p:strVal val="1+ppt_h/2"/>
                                          </p:val>
                                        </p:tav>
                                      </p:tavLst>
                                    </p:anim>
                                    <p:set>
                                      <p:cBhvr>
                                        <p:cTn id="302" dur="1" fill="hold">
                                          <p:stCondLst>
                                            <p:cond delay="499"/>
                                          </p:stCondLst>
                                        </p:cTn>
                                        <p:tgtEl>
                                          <p:spTgt spid="10"/>
                                        </p:tgtEl>
                                        <p:attrNameLst>
                                          <p:attrName>style.visibility</p:attrName>
                                        </p:attrNameLst>
                                      </p:cBhvr>
                                      <p:to>
                                        <p:strVal val="hidden"/>
                                      </p:to>
                                    </p:set>
                                  </p:childTnLst>
                                </p:cTn>
                              </p:par>
                            </p:childTnLst>
                          </p:cTn>
                        </p:par>
                      </p:childTnLst>
                    </p:cTn>
                  </p:par>
                  <p:par>
                    <p:cTn id="303" fill="hold">
                      <p:stCondLst>
                        <p:cond delay="indefinite"/>
                      </p:stCondLst>
                      <p:childTnLst>
                        <p:par>
                          <p:cTn id="304" fill="hold">
                            <p:stCondLst>
                              <p:cond delay="0"/>
                            </p:stCondLst>
                            <p:childTnLst>
                              <p:par>
                                <p:cTn id="305" presetID="2" presetClass="exit" presetSubtype="4" fill="hold" grpId="0" nodeType="clickEffect">
                                  <p:stCondLst>
                                    <p:cond delay="0"/>
                                  </p:stCondLst>
                                  <p:childTnLst>
                                    <p:anim calcmode="lin" valueType="num">
                                      <p:cBhvr additive="base">
                                        <p:cTn id="306" dur="500"/>
                                        <p:tgtEl>
                                          <p:spTgt spid="5"/>
                                        </p:tgtEl>
                                        <p:attrNameLst>
                                          <p:attrName>ppt_x</p:attrName>
                                        </p:attrNameLst>
                                      </p:cBhvr>
                                      <p:tavLst>
                                        <p:tav tm="0">
                                          <p:val>
                                            <p:strVal val="ppt_x"/>
                                          </p:val>
                                        </p:tav>
                                        <p:tav tm="100000">
                                          <p:val>
                                            <p:strVal val="ppt_x"/>
                                          </p:val>
                                        </p:tav>
                                      </p:tavLst>
                                    </p:anim>
                                    <p:anim calcmode="lin" valueType="num">
                                      <p:cBhvr additive="base">
                                        <p:cTn id="307" dur="500"/>
                                        <p:tgtEl>
                                          <p:spTgt spid="5"/>
                                        </p:tgtEl>
                                        <p:attrNameLst>
                                          <p:attrName>ppt_y</p:attrName>
                                        </p:attrNameLst>
                                      </p:cBhvr>
                                      <p:tavLst>
                                        <p:tav tm="0">
                                          <p:val>
                                            <p:strVal val="ppt_y"/>
                                          </p:val>
                                        </p:tav>
                                        <p:tav tm="100000">
                                          <p:val>
                                            <p:strVal val="1+ppt_h/2"/>
                                          </p:val>
                                        </p:tav>
                                      </p:tavLst>
                                    </p:anim>
                                    <p:set>
                                      <p:cBhvr>
                                        <p:cTn id="308"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2" grpId="0" animBg="1"/>
      <p:bldP spid="53" grpId="0" animBg="1"/>
      <p:bldP spid="5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74968" y="1249547"/>
            <a:ext cx="8229600" cy="5256584"/>
          </a:xfrm>
        </p:spPr>
        <p:txBody>
          <a:bodyPr>
            <a:normAutofit fontScale="92500" lnSpcReduction="10000"/>
          </a:bodyPr>
          <a:lstStyle/>
          <a:p>
            <a:pPr marL="0" indent="0">
              <a:buNone/>
            </a:pPr>
            <a:r>
              <a:rPr lang="cs-CZ" dirty="0" smtClean="0"/>
              <a:t>Naše země </a:t>
            </a:r>
            <a:r>
              <a:rPr lang="cs-CZ" dirty="0" err="1" smtClean="0"/>
              <a:t>opl</a:t>
            </a:r>
            <a:r>
              <a:rPr lang="cs-CZ" dirty="0" smtClean="0"/>
              <a:t>_ </a:t>
            </a:r>
            <a:r>
              <a:rPr lang="cs-CZ" dirty="0" err="1" smtClean="0"/>
              <a:t>vá</a:t>
            </a:r>
            <a:r>
              <a:rPr lang="cs-CZ" dirty="0" smtClean="0"/>
              <a:t> přírodními krásami. Každá věc má svůj rub a l_ c. </a:t>
            </a:r>
            <a:r>
              <a:rPr lang="cs-CZ" dirty="0" err="1" smtClean="0"/>
              <a:t>Nepl</a:t>
            </a:r>
            <a:r>
              <a:rPr lang="cs-CZ" dirty="0" smtClean="0"/>
              <a:t>_ </a:t>
            </a:r>
            <a:r>
              <a:rPr lang="cs-CZ" dirty="0" err="1" smtClean="0"/>
              <a:t>vejte</a:t>
            </a:r>
            <a:r>
              <a:rPr lang="cs-CZ" dirty="0" smtClean="0"/>
              <a:t> na zem! Po cestě do ml_ na jedou vozy s </a:t>
            </a:r>
            <a:r>
              <a:rPr lang="cs-CZ" dirty="0" err="1" smtClean="0"/>
              <a:t>obi_l</a:t>
            </a:r>
            <a:r>
              <a:rPr lang="cs-CZ" dirty="0" smtClean="0"/>
              <a:t> m. </a:t>
            </a:r>
            <a:r>
              <a:rPr lang="cs-CZ" dirty="0" err="1" smtClean="0"/>
              <a:t>Zabal_la</a:t>
            </a:r>
            <a:r>
              <a:rPr lang="cs-CZ" dirty="0" smtClean="0"/>
              <a:t> se do              </a:t>
            </a:r>
            <a:r>
              <a:rPr lang="cs-CZ" dirty="0" err="1" smtClean="0"/>
              <a:t>spl_vavého</a:t>
            </a:r>
            <a:r>
              <a:rPr lang="cs-CZ" dirty="0" smtClean="0"/>
              <a:t> pláště. Strýc nás </a:t>
            </a:r>
            <a:r>
              <a:rPr lang="cs-CZ" dirty="0" err="1" smtClean="0"/>
              <a:t>vl</a:t>
            </a:r>
            <a:r>
              <a:rPr lang="cs-CZ" dirty="0" smtClean="0"/>
              <a:t>_ dně přivítal. Po ramenou ji </a:t>
            </a:r>
            <a:r>
              <a:rPr lang="cs-CZ" dirty="0" err="1" smtClean="0"/>
              <a:t>spl</a:t>
            </a:r>
            <a:r>
              <a:rPr lang="cs-CZ" dirty="0" smtClean="0"/>
              <a:t>_ valy deštěm </a:t>
            </a:r>
            <a:r>
              <a:rPr lang="cs-CZ" dirty="0" err="1" smtClean="0"/>
              <a:t>spl</a:t>
            </a:r>
            <a:r>
              <a:rPr lang="cs-CZ" dirty="0" smtClean="0"/>
              <a:t>_ </a:t>
            </a:r>
            <a:r>
              <a:rPr lang="cs-CZ" dirty="0" err="1" smtClean="0"/>
              <a:t>hlé</a:t>
            </a:r>
            <a:r>
              <a:rPr lang="cs-CZ" dirty="0" smtClean="0"/>
              <a:t> vlasy. </a:t>
            </a:r>
            <a:r>
              <a:rPr lang="cs-CZ" dirty="0" err="1" smtClean="0"/>
              <a:t>Pl</a:t>
            </a:r>
            <a:r>
              <a:rPr lang="cs-CZ" dirty="0" smtClean="0"/>
              <a:t>_ </a:t>
            </a:r>
            <a:r>
              <a:rPr lang="cs-CZ" dirty="0" err="1" smtClean="0"/>
              <a:t>tké</a:t>
            </a:r>
            <a:r>
              <a:rPr lang="cs-CZ" dirty="0" smtClean="0"/>
              <a:t> řeči jsou zbytečné. L_ </a:t>
            </a:r>
            <a:r>
              <a:rPr lang="cs-CZ" dirty="0" err="1" smtClean="0"/>
              <a:t>šajové</a:t>
            </a:r>
            <a:r>
              <a:rPr lang="cs-CZ" dirty="0" smtClean="0"/>
              <a:t> neradi sedají na stromy pokryté l_ </a:t>
            </a:r>
            <a:r>
              <a:rPr lang="cs-CZ" dirty="0" err="1" smtClean="0"/>
              <a:t>šejníky</a:t>
            </a:r>
            <a:r>
              <a:rPr lang="cs-CZ" dirty="0" smtClean="0"/>
              <a:t>. L_ bor dostal </a:t>
            </a:r>
            <a:r>
              <a:rPr lang="cs-CZ" dirty="0" err="1" smtClean="0"/>
              <a:t>pl_šového</a:t>
            </a:r>
            <a:r>
              <a:rPr lang="cs-CZ" dirty="0" smtClean="0"/>
              <a:t> medvídka</a:t>
            </a:r>
            <a:r>
              <a:rPr lang="cs-CZ" dirty="0"/>
              <a:t>. Čas </a:t>
            </a:r>
            <a:r>
              <a:rPr lang="cs-CZ" dirty="0" err="1" smtClean="0"/>
              <a:t>pl_ne</a:t>
            </a:r>
            <a:r>
              <a:rPr lang="cs-CZ" dirty="0" smtClean="0"/>
              <a:t> </a:t>
            </a:r>
            <a:r>
              <a:rPr lang="cs-CZ" dirty="0"/>
              <a:t>jako </a:t>
            </a:r>
            <a:r>
              <a:rPr lang="cs-CZ" dirty="0" smtClean="0"/>
              <a:t>voda. </a:t>
            </a:r>
            <a:r>
              <a:rPr lang="cs-CZ" dirty="0" err="1" smtClean="0"/>
              <a:t>Prosl</a:t>
            </a:r>
            <a:r>
              <a:rPr lang="cs-CZ" dirty="0" smtClean="0"/>
              <a:t>_ </a:t>
            </a:r>
            <a:r>
              <a:rPr lang="cs-CZ" dirty="0" err="1" smtClean="0"/>
              <a:t>chalo</a:t>
            </a:r>
            <a:r>
              <a:rPr lang="cs-CZ" dirty="0" smtClean="0"/>
              <a:t> se, že na </a:t>
            </a:r>
            <a:r>
              <a:rPr lang="cs-CZ" dirty="0" err="1" smtClean="0"/>
              <a:t>l_sém</a:t>
            </a:r>
            <a:r>
              <a:rPr lang="cs-CZ" dirty="0" smtClean="0"/>
              <a:t> vrcholu hory se objevili kamzíci. </a:t>
            </a:r>
            <a:r>
              <a:rPr lang="cs-CZ" dirty="0" err="1" smtClean="0"/>
              <a:t>Zabl</a:t>
            </a:r>
            <a:r>
              <a:rPr lang="cs-CZ" dirty="0" smtClean="0"/>
              <a:t>_ sklo se a bouře se brzy přehnala. </a:t>
            </a:r>
            <a:r>
              <a:rPr lang="cs-CZ" dirty="0" err="1" smtClean="0"/>
              <a:t>Ol_na</a:t>
            </a:r>
            <a:r>
              <a:rPr lang="cs-CZ" dirty="0" smtClean="0"/>
              <a:t> pomáhala ml_ t mák na koláč. Koupil jsem si l</a:t>
            </a:r>
            <a:r>
              <a:rPr lang="cs-CZ" b="1" dirty="0" smtClean="0"/>
              <a:t>_</a:t>
            </a:r>
            <a:r>
              <a:rPr lang="cs-CZ" dirty="0" smtClean="0"/>
              <a:t> s na ovoce. Popelka našla l_ </a:t>
            </a:r>
            <a:r>
              <a:rPr lang="cs-CZ" dirty="0" err="1" smtClean="0"/>
              <a:t>skové</a:t>
            </a:r>
            <a:r>
              <a:rPr lang="cs-CZ" dirty="0" smtClean="0"/>
              <a:t> oříšky. Herečka byla krásně </a:t>
            </a:r>
            <a:r>
              <a:rPr lang="cs-CZ" dirty="0" err="1" smtClean="0"/>
              <a:t>nal_čená</a:t>
            </a:r>
            <a:r>
              <a:rPr lang="cs-CZ" dirty="0" smtClean="0"/>
              <a:t>.</a:t>
            </a:r>
            <a:endParaRPr lang="cs-CZ" dirty="0"/>
          </a:p>
        </p:txBody>
      </p:sp>
      <p:sp>
        <p:nvSpPr>
          <p:cNvPr id="4" name="Nadpis 1"/>
          <p:cNvSpPr>
            <a:spLocks noGrp="1"/>
          </p:cNvSpPr>
          <p:nvPr>
            <p:ph type="title"/>
          </p:nvPr>
        </p:nvSpPr>
        <p:spPr>
          <a:xfrm>
            <a:off x="467544" y="260648"/>
            <a:ext cx="8229600" cy="778098"/>
          </a:xfrm>
          <a:solidFill>
            <a:srgbClr val="FFFF00"/>
          </a:solidFill>
        </p:spPr>
        <p:txBody>
          <a:bodyPr/>
          <a:lstStyle/>
          <a:p>
            <a:pPr algn="l"/>
            <a:r>
              <a:rPr lang="cs-CZ" dirty="0" smtClean="0"/>
              <a:t>Doplňuj i, y.   Věty napiš do sešitu.         </a:t>
            </a:r>
            <a:endParaRPr lang="cs-CZ" dirty="0"/>
          </a:p>
        </p:txBody>
      </p:sp>
      <p:pic>
        <p:nvPicPr>
          <p:cNvPr id="2050" name="Picture 2" descr="C:\Users\prejzova\AppData\Local\Microsoft\Windows\Temporary Internet Files\Content.IE5\O4PZIY3K\MC90044045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176065">
            <a:off x="7939348" y="1616989"/>
            <a:ext cx="1368425"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310099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268760"/>
            <a:ext cx="8229600" cy="5256584"/>
          </a:xfrm>
        </p:spPr>
        <p:txBody>
          <a:bodyPr>
            <a:normAutofit fontScale="92500" lnSpcReduction="10000"/>
          </a:bodyPr>
          <a:lstStyle/>
          <a:p>
            <a:pPr marL="0" indent="0">
              <a:buNone/>
            </a:pPr>
            <a:r>
              <a:rPr lang="cs-CZ" dirty="0" smtClean="0"/>
              <a:t>Naše země oplývá přírodními krásami. Každá věc má svůj rub a líc. Neplivejte na zem! Po cestě do mlýna jedou vozy s obilím. Zabalila se do splývavého pláště. Strýc nás vlídně přivítal. Po ramenou ji splývaly deštěm splihlé vlasy. Plytké řeči jsou zbytečné. Lišajové neradi sedají na stromy pokryté lišejníky. Libor dostal plyšového medvídka</a:t>
            </a:r>
            <a:r>
              <a:rPr lang="cs-CZ" dirty="0"/>
              <a:t>. Čas plyne jako </a:t>
            </a:r>
            <a:r>
              <a:rPr lang="cs-CZ" dirty="0" smtClean="0"/>
              <a:t>voda. Proslýchalo se, že na lysém vrcholu hory se objevili kamzíci. Zablýsklo se a bouře se brzy přehnala. Olina pomáhala mlít mák na koláč. Koupil jsem si lis na ovoce. Popelka našla lískové oříšky. Herečka byla krásně nalíčená.</a:t>
            </a:r>
            <a:endParaRPr lang="cs-CZ" dirty="0"/>
          </a:p>
        </p:txBody>
      </p:sp>
      <p:sp>
        <p:nvSpPr>
          <p:cNvPr id="4" name="Nadpis 1"/>
          <p:cNvSpPr>
            <a:spLocks noGrp="1"/>
          </p:cNvSpPr>
          <p:nvPr>
            <p:ph type="title"/>
          </p:nvPr>
        </p:nvSpPr>
        <p:spPr>
          <a:xfrm>
            <a:off x="467544" y="260648"/>
            <a:ext cx="8229600" cy="778098"/>
          </a:xfrm>
          <a:solidFill>
            <a:srgbClr val="FFFF00"/>
          </a:solidFill>
        </p:spPr>
        <p:txBody>
          <a:bodyPr/>
          <a:lstStyle/>
          <a:p>
            <a:pPr algn="l"/>
            <a:r>
              <a:rPr lang="cs-CZ" dirty="0" smtClean="0"/>
              <a:t>Doplňuj i, y.       KONTROLA     </a:t>
            </a:r>
            <a:endParaRPr lang="cs-CZ" dirty="0"/>
          </a:p>
        </p:txBody>
      </p:sp>
      <p:pic>
        <p:nvPicPr>
          <p:cNvPr id="2050" name="Picture 2" descr="C:\Users\prejzova\AppData\Local\Microsoft\Windows\Temporary Internet Files\Content.IE5\O4PZIY3K\MC90044045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0089232">
            <a:off x="7920356" y="2049039"/>
            <a:ext cx="1368425"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685887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16632"/>
            <a:ext cx="8301608" cy="1800200"/>
          </a:xfrm>
          <a:ln w="76200">
            <a:solidFill>
              <a:srgbClr val="0070C0"/>
            </a:solidFill>
          </a:ln>
        </p:spPr>
        <p:txBody>
          <a:bodyPr>
            <a:normAutofit fontScale="90000"/>
          </a:bodyPr>
          <a:lstStyle/>
          <a:p>
            <a:r>
              <a:rPr lang="cs-CZ" sz="3600" dirty="0" smtClean="0"/>
              <a:t>Tak jak se vám podařilo zvládnout vyjmenovaná slova po L? Zvládli jste je určitě výborně.</a:t>
            </a:r>
            <a:br>
              <a:rPr lang="cs-CZ" sz="3600" dirty="0" smtClean="0"/>
            </a:br>
            <a:r>
              <a:rPr lang="cs-CZ" sz="3600" smtClean="0"/>
              <a:t>GRATULUJI</a:t>
            </a:r>
            <a:r>
              <a:rPr lang="cs-CZ" sz="3600" dirty="0" smtClean="0"/>
              <a:t>!!! </a:t>
            </a:r>
            <a:endParaRPr lang="cs-CZ" sz="3600" dirty="0"/>
          </a:p>
        </p:txBody>
      </p:sp>
      <p:pic>
        <p:nvPicPr>
          <p:cNvPr id="5" name="Picture 4" descr="C:\Users\prejzova\AppData\Local\Microsoft\Windows\Temporary Internet Files\Content.IE5\5TF55U86\MP900446561[2].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83768" y="2276872"/>
            <a:ext cx="4248472"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772698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idx="4294967295"/>
          </p:nvPr>
        </p:nvSpPr>
        <p:spPr>
          <a:xfrm>
            <a:off x="0" y="274638"/>
            <a:ext cx="8050213" cy="1143000"/>
          </a:xfrm>
        </p:spPr>
        <p:txBody>
          <a:bodyPr>
            <a:normAutofit/>
          </a:bodyPr>
          <a:lstStyle/>
          <a:p>
            <a:pPr algn="l"/>
            <a:r>
              <a:rPr lang="cs-CZ" sz="2400" dirty="0" smtClean="0"/>
              <a:t>Použité zdroje a materiály:</a:t>
            </a:r>
            <a:endParaRPr lang="cs-CZ" sz="2400" dirty="0"/>
          </a:p>
        </p:txBody>
      </p:sp>
      <p:sp>
        <p:nvSpPr>
          <p:cNvPr id="3" name="Zástupný symbol pro obsah 2"/>
          <p:cNvSpPr>
            <a:spLocks noGrp="1"/>
          </p:cNvSpPr>
          <p:nvPr>
            <p:ph idx="4294967295"/>
          </p:nvPr>
        </p:nvSpPr>
        <p:spPr>
          <a:xfrm>
            <a:off x="179512" y="1125538"/>
            <a:ext cx="8004051" cy="5518150"/>
          </a:xfrm>
        </p:spPr>
        <p:txBody>
          <a:bodyPr>
            <a:normAutofit/>
          </a:bodyPr>
          <a:lstStyle/>
          <a:p>
            <a:pPr marL="0" indent="0">
              <a:buNone/>
            </a:pPr>
            <a:r>
              <a:rPr lang="cs-CZ" sz="2000" dirty="0" smtClean="0"/>
              <a:t>Obrázky z galerie Klipart</a:t>
            </a:r>
          </a:p>
          <a:p>
            <a:pPr marL="0" indent="0">
              <a:buNone/>
            </a:pPr>
            <a:r>
              <a:rPr lang="cs-CZ" sz="1800" dirty="0"/>
              <a:t>MACHÁŇ, Jaromír. </a:t>
            </a:r>
            <a:r>
              <a:rPr lang="cs-CZ" sz="1800" i="1" dirty="0"/>
              <a:t>Pravopis i a y hravě</a:t>
            </a:r>
            <a:r>
              <a:rPr lang="cs-CZ" sz="1800" dirty="0"/>
              <a:t>. Praha: </a:t>
            </a:r>
            <a:r>
              <a:rPr lang="cs-CZ" sz="1800" dirty="0" err="1" smtClean="0"/>
              <a:t>Pansofia</a:t>
            </a:r>
            <a:r>
              <a:rPr lang="cs-CZ" sz="1800" dirty="0"/>
              <a:t>, 1996, ISBN 80-85804-81-6. </a:t>
            </a:r>
            <a:endParaRPr lang="cs-CZ" sz="1800" dirty="0" smtClean="0"/>
          </a:p>
          <a:p>
            <a:pPr marL="0" indent="0">
              <a:buNone/>
            </a:pPr>
            <a:r>
              <a:rPr lang="cs-CZ" sz="2000" dirty="0" smtClean="0"/>
              <a:t>Vlastní archiv autora</a:t>
            </a:r>
          </a:p>
          <a:p>
            <a:pPr marL="0" indent="0">
              <a:buNone/>
            </a:pPr>
            <a:r>
              <a:rPr lang="cs-CZ" sz="2000" dirty="0">
                <a:hlinkClick r:id="rId2"/>
              </a:rPr>
              <a:t>http://www.luta.cz/assets/photos/fullsize/_</a:t>
            </a:r>
            <a:r>
              <a:rPr lang="cs-CZ" sz="2000" dirty="0" smtClean="0">
                <a:hlinkClick r:id="rId2"/>
              </a:rPr>
              <a:t>lyko_0.jpg</a:t>
            </a:r>
            <a:endParaRPr lang="cs-CZ" sz="2000" dirty="0" smtClean="0"/>
          </a:p>
          <a:p>
            <a:pPr marL="0" indent="0">
              <a:buNone/>
            </a:pPr>
            <a:r>
              <a:rPr lang="cs-CZ" sz="2000" dirty="0">
                <a:hlinkClick r:id="rId3"/>
              </a:rPr>
              <a:t>http://</a:t>
            </a:r>
            <a:r>
              <a:rPr lang="cs-CZ" sz="2000" dirty="0" smtClean="0">
                <a:hlinkClick r:id="rId3"/>
              </a:rPr>
              <a:t>pavelka.ledec-nad-sazavou.cz/files/lycene-strevice/foto_04.jpg</a:t>
            </a:r>
            <a:endParaRPr lang="cs-CZ" sz="2000" dirty="0" smtClean="0"/>
          </a:p>
          <a:p>
            <a:pPr marL="0" indent="0">
              <a:buNone/>
            </a:pPr>
            <a:r>
              <a:rPr lang="cs-CZ" sz="2000" dirty="0">
                <a:hlinkClick r:id="rId4"/>
              </a:rPr>
              <a:t>http://upload.wikimedia.org/wikipedia/commons/thumb/1/1f/Artemisia_absinthium_-_K%C3%B6hler%E2%80%93s_Medizinal-Pflanzen-164.jpg/270px-Artemisia_absinthium_-_</a:t>
            </a:r>
            <a:r>
              <a:rPr lang="cs-CZ" sz="2000" dirty="0" smtClean="0">
                <a:hlinkClick r:id="rId4"/>
              </a:rPr>
              <a:t>K%C3%B6hler%E2%80%93s_Medizinal-Pflanzen-164.jpg</a:t>
            </a:r>
            <a:endParaRPr lang="cs-CZ" sz="2000" dirty="0" smtClean="0"/>
          </a:p>
          <a:p>
            <a:pPr marL="0" indent="0">
              <a:buNone/>
            </a:pPr>
            <a:r>
              <a:rPr lang="cs-CZ" sz="2000" dirty="0">
                <a:hlinkClick r:id="rId5"/>
              </a:rPr>
              <a:t>http://upload.wikimedia.org/wikipedia/commons/thumb/2/28/Illustration_Daphne_mezereum0.jpg/78px-Illustration_Daphne_mezereum0.jpg</a:t>
            </a:r>
            <a:endParaRPr lang="cs-CZ" sz="2000" dirty="0"/>
          </a:p>
          <a:p>
            <a:pPr marL="0" indent="0">
              <a:buNone/>
            </a:pPr>
            <a:endParaRPr lang="cs-CZ" sz="2000" dirty="0" smtClean="0"/>
          </a:p>
        </p:txBody>
      </p:sp>
      <p:sp>
        <p:nvSpPr>
          <p:cNvPr id="4" name="Obdélník 3"/>
          <p:cNvSpPr/>
          <p:nvPr/>
        </p:nvSpPr>
        <p:spPr>
          <a:xfrm>
            <a:off x="179512" y="4797152"/>
            <a:ext cx="6678488" cy="984885"/>
          </a:xfrm>
          <a:prstGeom prst="rect">
            <a:avLst/>
          </a:prstGeom>
        </p:spPr>
        <p:txBody>
          <a:bodyPr wrap="square">
            <a:spAutoFit/>
          </a:bodyPr>
          <a:lstStyle/>
          <a:p>
            <a:endParaRPr lang="cs-CZ" dirty="0" smtClean="0"/>
          </a:p>
          <a:p>
            <a:r>
              <a:rPr lang="cs-CZ" sz="2000" dirty="0" smtClean="0">
                <a:solidFill>
                  <a:schemeClr val="tx2">
                    <a:lumMod val="75000"/>
                  </a:schemeClr>
                </a:solidFill>
              </a:rPr>
              <a:t>http</a:t>
            </a:r>
            <a:r>
              <a:rPr lang="cs-CZ" sz="2000" dirty="0">
                <a:solidFill>
                  <a:schemeClr val="tx2">
                    <a:lumMod val="75000"/>
                  </a:schemeClr>
                </a:solidFill>
              </a:rPr>
              <a:t>://</a:t>
            </a:r>
            <a:r>
              <a:rPr lang="cs-CZ" sz="2000" dirty="0">
                <a:solidFill>
                  <a:schemeClr val="tx2">
                    <a:lumMod val="75000"/>
                  </a:schemeClr>
                </a:solidFill>
                <a:hlinkClick r:id="rId6"/>
              </a:rPr>
              <a:t>www.severnicechy.info/galerie/obrazky/image.php?img=90162&amp;x=800&amp;y=601</a:t>
            </a:r>
            <a:endParaRPr lang="cs-CZ" sz="2000" dirty="0">
              <a:solidFill>
                <a:schemeClr val="tx2">
                  <a:lumMod val="75000"/>
                </a:schemeClr>
              </a:solidFill>
            </a:endParaRPr>
          </a:p>
        </p:txBody>
      </p:sp>
    </p:spTree>
    <p:extLst>
      <p:ext uri="{BB962C8B-B14F-4D97-AF65-F5344CB8AC3E}">
        <p14:creationId xmlns:p14="http://schemas.microsoft.com/office/powerpoint/2010/main" val="22126225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1647</TotalTime>
  <Words>1571</Words>
  <Application>Microsoft Office PowerPoint</Application>
  <PresentationFormat>Předvádění na obrazovce (4:3)</PresentationFormat>
  <Paragraphs>164</Paragraphs>
  <Slides>28</Slides>
  <Notes>1</Notes>
  <HiddenSlides>0</HiddenSlides>
  <MMClips>0</MMClips>
  <ScaleCrop>false</ScaleCrop>
  <HeadingPairs>
    <vt:vector size="4" baseType="variant">
      <vt:variant>
        <vt:lpstr>Motiv</vt:lpstr>
      </vt:variant>
      <vt:variant>
        <vt:i4>1</vt:i4>
      </vt:variant>
      <vt:variant>
        <vt:lpstr>Nadpisy snímků</vt:lpstr>
      </vt:variant>
      <vt:variant>
        <vt:i4>28</vt:i4>
      </vt:variant>
    </vt:vector>
  </HeadingPairs>
  <TitlesOfParts>
    <vt:vector size="29" baseType="lpstr">
      <vt:lpstr>Motiv systému Office</vt:lpstr>
      <vt:lpstr>Prezentace aplikace PowerPoint</vt:lpstr>
      <vt:lpstr>VYJMENOVANÁ SLOVA</vt:lpstr>
      <vt:lpstr>VYJMENOVANÁ SLOVA </vt:lpstr>
      <vt:lpstr>VYJMENOVANÁ SLOVA po L</vt:lpstr>
      <vt:lpstr>SLYŠET – MLÝN – BLÝSKAT SE </vt:lpstr>
      <vt:lpstr>Prezentace aplikace PowerPoint</vt:lpstr>
      <vt:lpstr>Prezentace aplikace PowerPoint</vt:lpstr>
      <vt:lpstr>Prezentace aplikace PowerPoint</vt:lpstr>
      <vt:lpstr>Jména dětí, města</vt:lpstr>
      <vt:lpstr>POZOR NA SLOVA!!!</vt:lpstr>
      <vt:lpstr>POZOR NA SLOVA!!!</vt:lpstr>
      <vt:lpstr>Doplň správné slovo do věty.</vt:lpstr>
      <vt:lpstr>Doplň správné slovo do věty.</vt:lpstr>
      <vt:lpstr>Doplň správné slovo do věty.</vt:lpstr>
      <vt:lpstr>POZOR NA SLOVA S    I, Í</vt:lpstr>
      <vt:lpstr>Lišaj smrtihlav          Lysá hora</vt:lpstr>
      <vt:lpstr>Písnička od Dády Patrasové</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Zdůvodni psaní i, y. </vt:lpstr>
      <vt:lpstr>Doplňuj i, y.   Věty napiš do sešitu.         </vt:lpstr>
      <vt:lpstr>Doplňuj i, y.       KONTROLA     </vt:lpstr>
      <vt:lpstr>Tak jak se vám podařilo zvládnout vyjmenovaná slova po L? Zvládli jste je určitě výborně. GRATULUJI!!! </vt:lpstr>
      <vt:lpstr>Použité zdroje a materiály: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Vyjmenovaná slova</dc:title>
  <dc:creator>Naděžda Prejzová</dc:creator>
  <cp:lastModifiedBy>Naděžda Prejzová</cp:lastModifiedBy>
  <cp:revision>161</cp:revision>
  <dcterms:created xsi:type="dcterms:W3CDTF">2012-11-15T19:54:12Z</dcterms:created>
  <dcterms:modified xsi:type="dcterms:W3CDTF">2013-02-23T12:24:34Z</dcterms:modified>
</cp:coreProperties>
</file>