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56" r:id="rId3"/>
    <p:sldId id="272" r:id="rId4"/>
    <p:sldId id="273" r:id="rId5"/>
    <p:sldId id="260" r:id="rId6"/>
    <p:sldId id="262" r:id="rId7"/>
    <p:sldId id="265" r:id="rId8"/>
    <p:sldId id="267" r:id="rId9"/>
    <p:sldId id="259" r:id="rId10"/>
    <p:sldId id="264" r:id="rId11"/>
    <p:sldId id="268" r:id="rId12"/>
    <p:sldId id="269" r:id="rId13"/>
    <p:sldId id="270" r:id="rId14"/>
    <p:sldId id="271" r:id="rId15"/>
    <p:sldId id="276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737" autoAdjust="0"/>
  </p:normalViewPr>
  <p:slideViewPr>
    <p:cSldViewPr>
      <p:cViewPr varScale="1">
        <p:scale>
          <a:sx n="74" d="100"/>
          <a:sy n="74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413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83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867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5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723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980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05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40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94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82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83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BF3AB3-0D66-46D8-B24A-761B03C3323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26881F-8391-475C-96FC-94720AD63A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13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0751706"/>
              </p:ext>
            </p:extLst>
          </p:nvPr>
        </p:nvGraphicFramePr>
        <p:xfrm>
          <a:off x="1524000" y="1397000"/>
          <a:ext cx="6720408" cy="31992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VY_32_Inovace_4.1.10 Vyjmenovaná slova po </a:t>
                      </a:r>
                      <a:r>
                        <a:rPr lang="cs-CZ" dirty="0" smtClean="0"/>
                        <a:t>B</a:t>
                      </a:r>
                      <a:r>
                        <a:rPr lang="cs-CZ" smtClean="0"/>
                        <a:t>, L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Materiál je určen k procvičování učiva o vyj</a:t>
                      </a:r>
                      <a:r>
                        <a:rPr lang="cs-CZ" sz="1600" baseline="0" dirty="0" smtClean="0"/>
                        <a:t>menovaných slovech po B a L. Prezentace byla vytvořena pro práci s interaktivní tabulí nebo dataprojektorem a obsahuje animaci.</a:t>
                      </a:r>
                      <a:endParaRPr lang="cs-CZ" sz="1600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916812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592287"/>
          </a:xfrm>
        </p:spPr>
        <p:txBody>
          <a:bodyPr/>
          <a:lstStyle/>
          <a:p>
            <a:pPr algn="l"/>
            <a:r>
              <a:rPr lang="cs-CZ" dirty="0" smtClean="0"/>
              <a:t>Vyjmenovaná slova po </a:t>
            </a:r>
            <a:r>
              <a:rPr lang="cs-CZ" sz="6000" dirty="0" smtClean="0"/>
              <a:t>B</a:t>
            </a:r>
            <a:r>
              <a:rPr lang="cs-CZ" dirty="0" smtClean="0"/>
              <a:t> a </a:t>
            </a:r>
            <a:r>
              <a:rPr lang="cs-CZ" sz="6000" dirty="0" smtClean="0"/>
              <a:t>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		   procvičování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212976"/>
            <a:ext cx="6984776" cy="3024336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 algn="l"/>
            <a:r>
              <a:rPr lang="cs-CZ" sz="26400" b="1" dirty="0" smtClean="0">
                <a:solidFill>
                  <a:srgbClr val="FF0000"/>
                </a:solidFill>
              </a:rPr>
              <a:t>BY</a:t>
            </a:r>
            <a:r>
              <a:rPr lang="cs-CZ" sz="26400" dirty="0" smtClean="0"/>
              <a:t>     </a:t>
            </a:r>
            <a:r>
              <a:rPr lang="cs-CZ" sz="26400" b="1" dirty="0" smtClean="0">
                <a:solidFill>
                  <a:srgbClr val="00B050"/>
                </a:solidFill>
              </a:rPr>
              <a:t>BI</a:t>
            </a:r>
            <a:r>
              <a:rPr lang="cs-CZ" sz="26400" dirty="0" smtClean="0">
                <a:solidFill>
                  <a:srgbClr val="00B050"/>
                </a:solidFill>
              </a:rPr>
              <a:t> </a:t>
            </a:r>
            <a:r>
              <a:rPr lang="cs-CZ" sz="26400" dirty="0" smtClean="0"/>
              <a:t>  </a:t>
            </a:r>
            <a:r>
              <a:rPr lang="cs-CZ" sz="26400" dirty="0" smtClean="0"/>
              <a:t>    </a:t>
            </a:r>
            <a:r>
              <a:rPr lang="cs-CZ" sz="26400" b="1" dirty="0" smtClean="0">
                <a:solidFill>
                  <a:schemeClr val="tx2">
                    <a:lumMod val="75000"/>
                  </a:schemeClr>
                </a:solidFill>
              </a:rPr>
              <a:t>BÝ</a:t>
            </a:r>
            <a:r>
              <a:rPr lang="cs-CZ" sz="26400" dirty="0" smtClean="0"/>
              <a:t> </a:t>
            </a:r>
            <a:r>
              <a:rPr lang="cs-CZ" sz="26400" dirty="0" smtClean="0"/>
              <a:t>      </a:t>
            </a:r>
            <a:r>
              <a:rPr lang="cs-CZ" sz="26400" b="1" dirty="0" smtClean="0">
                <a:solidFill>
                  <a:schemeClr val="accent6">
                    <a:lumMod val="75000"/>
                  </a:schemeClr>
                </a:solidFill>
              </a:rPr>
              <a:t>BÍ    </a:t>
            </a:r>
          </a:p>
          <a:p>
            <a:pPr algn="l"/>
            <a:r>
              <a:rPr lang="cs-CZ" sz="26400" b="1" dirty="0" smtClean="0">
                <a:solidFill>
                  <a:srgbClr val="FF0000"/>
                </a:solidFill>
              </a:rPr>
              <a:t>LY</a:t>
            </a:r>
            <a:r>
              <a:rPr lang="cs-CZ" sz="26400" b="1" dirty="0" smtClean="0">
                <a:solidFill>
                  <a:schemeClr val="accent6">
                    <a:lumMod val="75000"/>
                  </a:schemeClr>
                </a:solidFill>
              </a:rPr>
              <a:t>      </a:t>
            </a:r>
            <a:r>
              <a:rPr lang="cs-CZ" sz="26400" b="1" dirty="0" smtClean="0">
                <a:solidFill>
                  <a:srgbClr val="00B050"/>
                </a:solidFill>
              </a:rPr>
              <a:t>LI </a:t>
            </a:r>
            <a:r>
              <a:rPr lang="cs-CZ" sz="26400" b="1" dirty="0" smtClean="0">
                <a:solidFill>
                  <a:schemeClr val="accent6">
                    <a:lumMod val="75000"/>
                  </a:schemeClr>
                </a:solidFill>
              </a:rPr>
              <a:t>       </a:t>
            </a:r>
            <a:r>
              <a:rPr lang="cs-CZ" sz="26400" b="1" dirty="0" smtClean="0">
                <a:solidFill>
                  <a:srgbClr val="002060"/>
                </a:solidFill>
              </a:rPr>
              <a:t>LÍ </a:t>
            </a:r>
            <a:r>
              <a:rPr lang="cs-CZ" sz="26400" b="1" dirty="0" smtClean="0">
                <a:solidFill>
                  <a:schemeClr val="accent6">
                    <a:lumMod val="75000"/>
                  </a:schemeClr>
                </a:solidFill>
              </a:rPr>
              <a:t>       </a:t>
            </a:r>
            <a:r>
              <a:rPr lang="cs-CZ" sz="26400" b="1" dirty="0" err="1" smtClean="0">
                <a:solidFill>
                  <a:schemeClr val="accent6">
                    <a:lumMod val="75000"/>
                  </a:schemeClr>
                </a:solidFill>
              </a:rPr>
              <a:t>LÍ</a:t>
            </a:r>
            <a:endParaRPr lang="cs-CZ" sz="26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   </a:t>
            </a:r>
            <a:endParaRPr lang="cs-CZ" sz="9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prejzova\AppData\Local\Microsoft\Windows\Temporary Internet Files\Content.IE5\I5N0C3XM\MC9004348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0252">
            <a:off x="6706583" y="1315111"/>
            <a:ext cx="2036882" cy="2036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0811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sz="6000" b="1" dirty="0" smtClean="0"/>
              <a:t>B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BÝT – BYDLIT – OBYVATEL – BYT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>
                <a:solidFill>
                  <a:schemeClr val="tx2">
                    <a:lumMod val="75000"/>
                  </a:schemeClr>
                </a:solidFill>
              </a:rPr>
              <a:t>PŘÍBYTEK – 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NÁBYTEK – DOBYTEK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OBYČEJ – BYSTRÝ – BYLINA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KOBYLA – BÝK - PŘIBYSLAV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prejzova\AppData\Local\Microsoft\Windows\Temporary Internet Files\Content.IE5\LEK25C6T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573016"/>
            <a:ext cx="180020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9583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VYJMENOVANÁ SLOVA po </a:t>
            </a:r>
            <a:r>
              <a:rPr lang="cs-CZ" sz="6000" b="1" dirty="0" smtClean="0"/>
              <a:t>L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/>
            <a:tile tx="0" ty="0" sx="100000" sy="100000" flip="none" algn="tl"/>
          </a:blipFill>
          <a:ln w="57150">
            <a:solidFill>
              <a:srgbClr val="0070C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SLYŠET – MLÝN – BLÝSKAT SE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POLYKAT – PLYNOUT – PLÝTVAT - VZLYKAT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LYSÝ – LÝTKO – LÝKO - LYŽE</a:t>
            </a:r>
          </a:p>
          <a:p>
            <a:pPr marL="0" indent="0">
              <a:buNone/>
            </a:pPr>
            <a:endParaRPr lang="cs-CZ" sz="3600" b="1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B050"/>
                </a:solidFill>
              </a:rPr>
              <a:t>PELYNĚK - PLYŠ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prejzova\AppData\Local\Microsoft\Windows\Temporary Internet Files\Content.IE5\LEK25C6T\MC90044045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573016"/>
            <a:ext cx="180020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9689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Vyjmenovaná slova po B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61961625"/>
              </p:ext>
            </p:extLst>
          </p:nvPr>
        </p:nvGraphicFramePr>
        <p:xfrm>
          <a:off x="457200" y="1600200"/>
          <a:ext cx="4038597" cy="4421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</a:tblGrid>
              <a:tr h="631584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584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584"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58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58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315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631584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mít byt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klisna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místnost, kde se bydlí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léčivá rostlina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chytrý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zvyk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samec krávy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494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Vyjmenovaná slova po B - řešení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60768035"/>
              </p:ext>
            </p:extLst>
          </p:nvPr>
        </p:nvGraphicFramePr>
        <p:xfrm>
          <a:off x="457200" y="1600200"/>
          <a:ext cx="4038597" cy="4421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  <a:gridCol w="448733"/>
              </a:tblGrid>
              <a:tr h="631584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L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E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584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584"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58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1584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Ý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31584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J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631584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Ý</a:t>
                      </a:r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mít byt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klisna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místnost, kde se bydlí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léčivá rostlina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chytrý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zvyk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samec krávy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1377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39"/>
            <a:ext cx="8229600" cy="720081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</a:t>
            </a:r>
            <a:r>
              <a:rPr lang="cs-CZ" b="1" dirty="0" smtClean="0"/>
              <a:t>i, í, y, ý 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dny </a:t>
            </a:r>
            <a:r>
              <a:rPr lang="cs-CZ" dirty="0" err="1" smtClean="0"/>
              <a:t>ub_hají</a:t>
            </a:r>
            <a:r>
              <a:rPr lang="cs-CZ" dirty="0" smtClean="0"/>
              <a:t>, </a:t>
            </a:r>
            <a:r>
              <a:rPr lang="cs-CZ" dirty="0" err="1" smtClean="0"/>
              <a:t>přib_l</a:t>
            </a:r>
            <a:r>
              <a:rPr lang="cs-CZ" dirty="0" smtClean="0"/>
              <a:t> </a:t>
            </a:r>
            <a:r>
              <a:rPr lang="cs-CZ" dirty="0" err="1" smtClean="0"/>
              <a:t>hřeb_k</a:t>
            </a:r>
            <a:r>
              <a:rPr lang="cs-CZ" dirty="0" smtClean="0"/>
              <a:t>, </a:t>
            </a:r>
            <a:r>
              <a:rPr lang="cs-CZ" dirty="0" err="1" smtClean="0"/>
              <a:t>kdyb_ch</a:t>
            </a:r>
            <a:r>
              <a:rPr lang="cs-CZ" dirty="0" smtClean="0"/>
              <a:t> </a:t>
            </a:r>
            <a:r>
              <a:rPr lang="cs-CZ" dirty="0" err="1" smtClean="0"/>
              <a:t>b_l</a:t>
            </a:r>
            <a:r>
              <a:rPr lang="cs-CZ" dirty="0" smtClean="0"/>
              <a:t> doma, </a:t>
            </a:r>
            <a:r>
              <a:rPr lang="cs-CZ" dirty="0" err="1" smtClean="0"/>
              <a:t>kob_linec</a:t>
            </a:r>
            <a:r>
              <a:rPr lang="cs-CZ" dirty="0" smtClean="0"/>
              <a:t> na cestě, </a:t>
            </a:r>
            <a:r>
              <a:rPr lang="cs-CZ" dirty="0" err="1" smtClean="0"/>
              <a:t>hb_tý</a:t>
            </a:r>
            <a:r>
              <a:rPr lang="cs-CZ" dirty="0" smtClean="0"/>
              <a:t> pohyb, práce se </a:t>
            </a:r>
            <a:r>
              <a:rPr lang="cs-CZ" dirty="0" err="1" smtClean="0"/>
              <a:t>sb_ječkou</a:t>
            </a:r>
            <a:r>
              <a:rPr lang="cs-CZ" dirty="0" smtClean="0"/>
              <a:t>, </a:t>
            </a:r>
            <a:r>
              <a:rPr lang="cs-CZ" dirty="0" err="1" smtClean="0"/>
              <a:t>dob_t</a:t>
            </a:r>
            <a:r>
              <a:rPr lang="cs-CZ" dirty="0" smtClean="0"/>
              <a:t> pevnost, </a:t>
            </a:r>
            <a:r>
              <a:rPr lang="cs-CZ" dirty="0" err="1" smtClean="0"/>
              <a:t>nab_dka</a:t>
            </a:r>
            <a:r>
              <a:rPr lang="cs-CZ" dirty="0" smtClean="0"/>
              <a:t> k sňatku, pálí ho dobré </a:t>
            </a:r>
            <a:r>
              <a:rPr lang="cs-CZ" dirty="0" err="1" smtClean="0"/>
              <a:t>b_dlo</a:t>
            </a:r>
            <a:r>
              <a:rPr lang="cs-CZ" dirty="0" smtClean="0"/>
              <a:t>, dřevěné </a:t>
            </a:r>
            <a:r>
              <a:rPr lang="cs-CZ" dirty="0" err="1" smtClean="0"/>
              <a:t>b_dýlko</a:t>
            </a:r>
            <a:r>
              <a:rPr lang="cs-CZ" dirty="0" smtClean="0"/>
              <a:t>, léčivé </a:t>
            </a:r>
            <a:r>
              <a:rPr lang="cs-CZ" dirty="0" err="1" smtClean="0"/>
              <a:t>b_lí</a:t>
            </a:r>
            <a:r>
              <a:rPr lang="cs-CZ" dirty="0" smtClean="0"/>
              <a:t>, nebuď </a:t>
            </a:r>
            <a:r>
              <a:rPr lang="cs-CZ" dirty="0" err="1" smtClean="0"/>
              <a:t>vyb_ravý</a:t>
            </a:r>
            <a:r>
              <a:rPr lang="cs-CZ" dirty="0" smtClean="0"/>
              <a:t>, </a:t>
            </a:r>
            <a:r>
              <a:rPr lang="cs-CZ" dirty="0" err="1" smtClean="0"/>
              <a:t>nab_tý</a:t>
            </a:r>
            <a:r>
              <a:rPr lang="cs-CZ" dirty="0" smtClean="0"/>
              <a:t> program, pohádková </a:t>
            </a:r>
            <a:r>
              <a:rPr lang="cs-CZ" dirty="0" err="1" smtClean="0"/>
              <a:t>b_tost</a:t>
            </a:r>
            <a:r>
              <a:rPr lang="cs-CZ" dirty="0" smtClean="0"/>
              <a:t>, </a:t>
            </a:r>
            <a:r>
              <a:rPr lang="cs-CZ" dirty="0" err="1" smtClean="0"/>
              <a:t>přib_slavský</a:t>
            </a:r>
            <a:r>
              <a:rPr lang="cs-CZ" dirty="0" smtClean="0"/>
              <a:t> deník, chovat </a:t>
            </a:r>
            <a:r>
              <a:rPr lang="cs-CZ" dirty="0" err="1" smtClean="0"/>
              <a:t>dob_tek</a:t>
            </a:r>
            <a:r>
              <a:rPr lang="cs-CZ" dirty="0" smtClean="0"/>
              <a:t>, pan </a:t>
            </a:r>
            <a:r>
              <a:rPr lang="cs-CZ" dirty="0" err="1" smtClean="0"/>
              <a:t>B_strý</a:t>
            </a:r>
            <a:r>
              <a:rPr lang="cs-CZ" dirty="0" smtClean="0"/>
              <a:t>, plechový </a:t>
            </a:r>
            <a:r>
              <a:rPr lang="cs-CZ" dirty="0" err="1" smtClean="0"/>
              <a:t>bub_nek</a:t>
            </a:r>
            <a:r>
              <a:rPr lang="cs-CZ" dirty="0" smtClean="0"/>
              <a:t>, </a:t>
            </a:r>
            <a:r>
              <a:rPr lang="cs-CZ" dirty="0" err="1" smtClean="0"/>
              <a:t>b_tové</a:t>
            </a:r>
            <a:r>
              <a:rPr lang="cs-CZ" dirty="0" smtClean="0"/>
              <a:t> prostory, </a:t>
            </a:r>
            <a:r>
              <a:rPr lang="cs-CZ" dirty="0" err="1" smtClean="0"/>
              <a:t>odb_t</a:t>
            </a:r>
            <a:r>
              <a:rPr lang="cs-CZ" dirty="0" smtClean="0"/>
              <a:t> půlnoc, </a:t>
            </a:r>
            <a:r>
              <a:rPr lang="cs-CZ" dirty="0" err="1" smtClean="0"/>
              <a:t>b_lá</a:t>
            </a:r>
            <a:r>
              <a:rPr lang="cs-CZ" dirty="0" smtClean="0"/>
              <a:t> krabička, </a:t>
            </a:r>
            <a:r>
              <a:rPr lang="cs-CZ" dirty="0" err="1" smtClean="0"/>
              <a:t>nelíb_l</a:t>
            </a:r>
            <a:r>
              <a:rPr lang="cs-CZ" dirty="0" smtClean="0"/>
              <a:t> se mi, střechu </a:t>
            </a:r>
            <a:r>
              <a:rPr lang="cs-CZ" dirty="0" err="1" smtClean="0"/>
              <a:t>pob_l</a:t>
            </a:r>
            <a:r>
              <a:rPr lang="cs-CZ" dirty="0" smtClean="0"/>
              <a:t> plechem, </a:t>
            </a:r>
            <a:r>
              <a:rPr lang="cs-CZ" dirty="0" err="1" smtClean="0"/>
              <a:t>nedob_tná</a:t>
            </a:r>
            <a:r>
              <a:rPr lang="cs-CZ" dirty="0" smtClean="0"/>
              <a:t> pevnost, </a:t>
            </a:r>
            <a:r>
              <a:rPr lang="cs-CZ" dirty="0" err="1" smtClean="0"/>
              <a:t>pob_hal</a:t>
            </a:r>
            <a:r>
              <a:rPr lang="cs-CZ" dirty="0" smtClean="0"/>
              <a:t> venku, </a:t>
            </a:r>
            <a:r>
              <a:rPr lang="cs-CZ" dirty="0" err="1" smtClean="0"/>
              <a:t>zb_l</a:t>
            </a:r>
            <a:r>
              <a:rPr lang="cs-CZ" dirty="0" smtClean="0"/>
              <a:t> mi </a:t>
            </a:r>
            <a:r>
              <a:rPr lang="cs-CZ" dirty="0" err="1" smtClean="0"/>
              <a:t>b_lek</a:t>
            </a:r>
            <a:r>
              <a:rPr lang="cs-CZ" dirty="0" smtClean="0"/>
              <a:t>, </a:t>
            </a:r>
            <a:r>
              <a:rPr lang="cs-CZ" dirty="0" err="1" smtClean="0"/>
              <a:t>vyb_l</a:t>
            </a:r>
            <a:r>
              <a:rPr lang="cs-CZ" dirty="0" smtClean="0"/>
              <a:t> se mi </a:t>
            </a:r>
            <a:r>
              <a:rPr lang="cs-CZ" dirty="0" err="1" smtClean="0"/>
              <a:t>mob_l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227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88639"/>
            <a:ext cx="8229600" cy="720081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</a:t>
            </a:r>
            <a:r>
              <a:rPr lang="cs-CZ" b="1" dirty="0" smtClean="0"/>
              <a:t>i, í, y, ý </a:t>
            </a:r>
            <a:r>
              <a:rPr lang="cs-CZ" dirty="0" smtClean="0"/>
              <a:t>-</a:t>
            </a:r>
            <a:r>
              <a:rPr lang="cs-CZ" b="1" dirty="0" smtClean="0"/>
              <a:t>  kontrola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3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dny ub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hají, přib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hřeb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k, kdyb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ch 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doma, kob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linec na cestě, hb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tý pohyb, práce se sb</a:t>
            </a:r>
            <a:r>
              <a:rPr lang="cs-CZ" b="1" dirty="0" smtClean="0"/>
              <a:t>í</a:t>
            </a:r>
            <a:r>
              <a:rPr lang="cs-CZ" dirty="0" smtClean="0"/>
              <a:t>ječkou, dob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t pevnost, nab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dka k sňatku, pálí ho dobré 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dlo, dřevěné 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dýlko, léčivé b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lí, nebuď vyb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ravý, nab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tý program, pohádková 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tost, přib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slavský deník, chovat dob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tek, pan 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strý, plechový bub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nek, 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tové prostory, odb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půlnoc, 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lá krabička, nelíb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se mi, střechu pob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plechem, nedob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tná pevnost, pob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hal venku, zb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l mi b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lek, vyb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se mi mob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595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vyjmenovaná slova po L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62417661"/>
              </p:ext>
            </p:extLst>
          </p:nvPr>
        </p:nvGraphicFramePr>
        <p:xfrm>
          <a:off x="395536" y="1628802"/>
          <a:ext cx="4038600" cy="44644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</a:tblGrid>
              <a:tr h="637785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637785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424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hebká látka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pod kůrou stromu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místo, kde se mele obilí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sportovní náčiní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část nohy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lesknout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naslouchat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0215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vyjmenovaná slova po L - řešení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69792680"/>
              </p:ext>
            </p:extLst>
          </p:nvPr>
        </p:nvGraphicFramePr>
        <p:xfrm>
          <a:off x="395536" y="1628802"/>
          <a:ext cx="4038600" cy="44644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</a:tblGrid>
              <a:tr h="637785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637785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 gridSpan="4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7785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424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hebká látka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pod kůrou stromu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místo, kde se mele obilí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sportovní náčiní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část nohy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lesknout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naslouchat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51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Doplň </a:t>
            </a:r>
            <a:r>
              <a:rPr lang="cs-CZ" b="1" dirty="0" smtClean="0"/>
              <a:t>i, í, y, ý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496855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err="1" smtClean="0"/>
              <a:t>Nesl_ším</a:t>
            </a:r>
            <a:r>
              <a:rPr lang="cs-CZ" dirty="0" smtClean="0"/>
              <a:t> dobře, kočka se </a:t>
            </a:r>
            <a:r>
              <a:rPr lang="cs-CZ" dirty="0" err="1" smtClean="0"/>
              <a:t>l_sala</a:t>
            </a:r>
            <a:r>
              <a:rPr lang="cs-CZ" dirty="0" smtClean="0"/>
              <a:t>, </a:t>
            </a:r>
            <a:r>
              <a:rPr lang="cs-CZ" dirty="0" err="1" smtClean="0"/>
              <a:t>l_žařský</a:t>
            </a:r>
            <a:r>
              <a:rPr lang="cs-CZ" dirty="0" smtClean="0"/>
              <a:t> vlek, léky </a:t>
            </a:r>
            <a:r>
              <a:rPr lang="cs-CZ" dirty="0" err="1"/>
              <a:t>nepol_kej</a:t>
            </a:r>
            <a:r>
              <a:rPr lang="cs-CZ" dirty="0" smtClean="0"/>
              <a:t>, </a:t>
            </a:r>
            <a:r>
              <a:rPr lang="cs-CZ" dirty="0" err="1" smtClean="0"/>
              <a:t>pl_tvá</a:t>
            </a:r>
            <a:r>
              <a:rPr lang="cs-CZ" dirty="0" smtClean="0"/>
              <a:t> jídlem, </a:t>
            </a:r>
            <a:r>
              <a:rPr lang="cs-CZ" dirty="0" err="1" smtClean="0"/>
              <a:t>bl_skavé</a:t>
            </a:r>
            <a:r>
              <a:rPr lang="cs-CZ" dirty="0" smtClean="0"/>
              <a:t> korálky, moderní </a:t>
            </a:r>
            <a:r>
              <a:rPr lang="cs-CZ" dirty="0" err="1"/>
              <a:t>l_že</a:t>
            </a:r>
            <a:r>
              <a:rPr lang="cs-CZ" dirty="0" smtClean="0"/>
              <a:t>, </a:t>
            </a:r>
            <a:r>
              <a:rPr lang="cs-CZ" dirty="0" err="1" smtClean="0"/>
              <a:t>l_sá</a:t>
            </a:r>
            <a:r>
              <a:rPr lang="cs-CZ" dirty="0" smtClean="0"/>
              <a:t> hlava, </a:t>
            </a:r>
            <a:r>
              <a:rPr lang="cs-CZ" dirty="0" err="1" smtClean="0"/>
              <a:t>ml_nský</a:t>
            </a:r>
            <a:r>
              <a:rPr lang="cs-CZ" dirty="0" smtClean="0"/>
              <a:t> kámen, opravil </a:t>
            </a:r>
            <a:r>
              <a:rPr lang="cs-CZ" dirty="0" err="1" smtClean="0"/>
              <a:t>kl_ku</a:t>
            </a:r>
            <a:r>
              <a:rPr lang="cs-CZ" dirty="0" smtClean="0"/>
              <a:t>, dítě </a:t>
            </a:r>
            <a:r>
              <a:rPr lang="cs-CZ" dirty="0" err="1"/>
              <a:t>vzl_ká</a:t>
            </a:r>
            <a:r>
              <a:rPr lang="cs-CZ" dirty="0" smtClean="0"/>
              <a:t>, </a:t>
            </a:r>
            <a:r>
              <a:rPr lang="cs-CZ" dirty="0" err="1" smtClean="0"/>
              <a:t>pl_šová</a:t>
            </a:r>
            <a:r>
              <a:rPr lang="cs-CZ" dirty="0" smtClean="0"/>
              <a:t> hračka, hodní </a:t>
            </a:r>
            <a:r>
              <a:rPr lang="cs-CZ" dirty="0" err="1" smtClean="0"/>
              <a:t>l_dé</a:t>
            </a:r>
            <a:r>
              <a:rPr lang="cs-CZ" dirty="0" smtClean="0"/>
              <a:t>, </a:t>
            </a:r>
            <a:r>
              <a:rPr lang="cs-CZ" dirty="0" err="1" smtClean="0"/>
              <a:t>l_kožrout</a:t>
            </a:r>
            <a:r>
              <a:rPr lang="cs-CZ" dirty="0" smtClean="0"/>
              <a:t>, pejsek mě </a:t>
            </a:r>
            <a:r>
              <a:rPr lang="cs-CZ" dirty="0" err="1" smtClean="0"/>
              <a:t>ol_zl</a:t>
            </a:r>
            <a:r>
              <a:rPr lang="cs-CZ" dirty="0" smtClean="0"/>
              <a:t>, </a:t>
            </a:r>
            <a:r>
              <a:rPr lang="cs-CZ" dirty="0" err="1"/>
              <a:t>l_čené</a:t>
            </a:r>
            <a:r>
              <a:rPr lang="cs-CZ" dirty="0"/>
              <a:t> </a:t>
            </a:r>
            <a:r>
              <a:rPr lang="cs-CZ" dirty="0" smtClean="0"/>
              <a:t>střevíce, maminka se </a:t>
            </a:r>
            <a:r>
              <a:rPr lang="cs-CZ" dirty="0" err="1" smtClean="0"/>
              <a:t>nal_čila</a:t>
            </a:r>
            <a:r>
              <a:rPr lang="cs-CZ" dirty="0" smtClean="0"/>
              <a:t>, přiběhl </a:t>
            </a:r>
            <a:r>
              <a:rPr lang="cs-CZ" dirty="0" err="1" smtClean="0"/>
              <a:t>nesl_šně</a:t>
            </a:r>
            <a:r>
              <a:rPr lang="cs-CZ" dirty="0" smtClean="0"/>
              <a:t>, </a:t>
            </a:r>
            <a:r>
              <a:rPr lang="cs-CZ" dirty="0" err="1" smtClean="0"/>
              <a:t>bl_zká</a:t>
            </a:r>
            <a:r>
              <a:rPr lang="cs-CZ" dirty="0" smtClean="0"/>
              <a:t> vesnice, </a:t>
            </a:r>
            <a:r>
              <a:rPr lang="cs-CZ" dirty="0" err="1" smtClean="0"/>
              <a:t>l_zala</a:t>
            </a:r>
            <a:r>
              <a:rPr lang="cs-CZ" dirty="0" smtClean="0"/>
              <a:t> </a:t>
            </a:r>
            <a:r>
              <a:rPr lang="cs-CZ" dirty="0" err="1" smtClean="0"/>
              <a:t>zmrzl_nu</a:t>
            </a:r>
            <a:r>
              <a:rPr lang="cs-CZ" dirty="0" smtClean="0"/>
              <a:t>, </a:t>
            </a:r>
            <a:r>
              <a:rPr lang="cs-CZ" dirty="0" err="1" smtClean="0"/>
              <a:t>vyl_la</a:t>
            </a:r>
            <a:r>
              <a:rPr lang="cs-CZ" dirty="0" smtClean="0"/>
              <a:t> vodu, </a:t>
            </a:r>
            <a:r>
              <a:rPr lang="cs-CZ" dirty="0" err="1" smtClean="0"/>
              <a:t>ukl_ď</a:t>
            </a:r>
            <a:r>
              <a:rPr lang="cs-CZ" dirty="0" smtClean="0"/>
              <a:t> si ten nepořádek, sbíhaly se mu </a:t>
            </a:r>
            <a:r>
              <a:rPr lang="cs-CZ" dirty="0" err="1" smtClean="0"/>
              <a:t>sl_ny</a:t>
            </a:r>
            <a:r>
              <a:rPr lang="cs-CZ" dirty="0" smtClean="0"/>
              <a:t>, </a:t>
            </a:r>
            <a:r>
              <a:rPr lang="cs-CZ" dirty="0" err="1" smtClean="0"/>
              <a:t>L_bor</a:t>
            </a:r>
            <a:r>
              <a:rPr lang="cs-CZ" dirty="0" smtClean="0"/>
              <a:t> </a:t>
            </a:r>
            <a:r>
              <a:rPr lang="cs-CZ" dirty="0" err="1" smtClean="0"/>
              <a:t>pol_bil</a:t>
            </a:r>
            <a:r>
              <a:rPr lang="cs-CZ" dirty="0" smtClean="0"/>
              <a:t> </a:t>
            </a:r>
            <a:r>
              <a:rPr lang="cs-CZ" dirty="0" err="1" smtClean="0"/>
              <a:t>Al_ci</a:t>
            </a:r>
            <a:r>
              <a:rPr lang="cs-CZ" dirty="0" smtClean="0"/>
              <a:t>, </a:t>
            </a:r>
            <a:r>
              <a:rPr lang="cs-CZ" dirty="0" err="1" smtClean="0"/>
              <a:t>neopl_vá</a:t>
            </a:r>
            <a:r>
              <a:rPr lang="cs-CZ" dirty="0" smtClean="0"/>
              <a:t> vědomostmi, poranil si </a:t>
            </a:r>
            <a:r>
              <a:rPr lang="cs-CZ" dirty="0" err="1" smtClean="0"/>
              <a:t>l_tkový</a:t>
            </a:r>
            <a:r>
              <a:rPr lang="cs-CZ" dirty="0" smtClean="0"/>
              <a:t> sval, Popelka měla </a:t>
            </a:r>
            <a:r>
              <a:rPr lang="cs-CZ" dirty="0" err="1" smtClean="0"/>
              <a:t>l_skové</a:t>
            </a:r>
            <a:r>
              <a:rPr lang="cs-CZ" dirty="0" smtClean="0"/>
              <a:t> oříšky, kontrola </a:t>
            </a:r>
            <a:r>
              <a:rPr lang="cs-CZ" dirty="0" err="1" smtClean="0"/>
              <a:t>pl_noměru</a:t>
            </a:r>
            <a:r>
              <a:rPr lang="cs-CZ" dirty="0" smtClean="0"/>
              <a:t>, </a:t>
            </a:r>
            <a:r>
              <a:rPr lang="cs-CZ" dirty="0" err="1" smtClean="0"/>
              <a:t>pel_něk</a:t>
            </a:r>
            <a:r>
              <a:rPr lang="cs-CZ" dirty="0" smtClean="0"/>
              <a:t> je léčivá </a:t>
            </a:r>
            <a:r>
              <a:rPr lang="cs-CZ" dirty="0" err="1" smtClean="0"/>
              <a:t>byl_na</a:t>
            </a:r>
            <a:r>
              <a:rPr lang="cs-CZ" dirty="0" smtClean="0"/>
              <a:t>, </a:t>
            </a:r>
            <a:r>
              <a:rPr lang="cs-CZ" dirty="0" err="1" smtClean="0"/>
              <a:t>Zb_něk</a:t>
            </a: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566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Doplň </a:t>
            </a:r>
            <a:r>
              <a:rPr lang="cs-CZ" b="1" dirty="0" smtClean="0"/>
              <a:t>i, í, y, ý </a:t>
            </a:r>
            <a:r>
              <a:rPr lang="cs-CZ" dirty="0" smtClean="0"/>
              <a:t> - 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96944" cy="4968552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nesl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ším dobře, kočka se 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sala, 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žařský vlek, léky nepol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kej, pl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tvá jídlem, bl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skavé korálky, moderní 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že, 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sá hlava, ml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nský kámen, opravil kl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ku, dítě vzl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ká, pl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šová hračka, hodní 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dé, l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kožrout, pejsek mě ol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zl, l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čené střevíce, maminka se nal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čila, přiběhl nesl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šně, bl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zká vesnice, 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zala zmrzl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nu, vyl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la vodu, ukl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ď si ten nepořádek, sbíhaly se mu sl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ny, 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bor pol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bil Alici, neopl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vá vědomostmi, poranil si l</a:t>
            </a:r>
            <a:r>
              <a:rPr lang="cs-CZ" b="1" dirty="0" smtClean="0">
                <a:solidFill>
                  <a:schemeClr val="tx2"/>
                </a:solidFill>
              </a:rPr>
              <a:t>ý</a:t>
            </a:r>
            <a:r>
              <a:rPr lang="cs-CZ" dirty="0" smtClean="0"/>
              <a:t>tkový sval, Popelka měla l</a:t>
            </a:r>
            <a:r>
              <a:rPr lang="cs-CZ" b="1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skové oříšky, kontrola pl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noměru, pel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něk je léčivá byl</a:t>
            </a:r>
            <a:r>
              <a:rPr lang="cs-CZ" b="1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na, Zb</a:t>
            </a:r>
            <a:r>
              <a:rPr lang="cs-CZ" b="1" dirty="0" smtClean="0">
                <a:solidFill>
                  <a:schemeClr val="tx2"/>
                </a:solidFill>
              </a:rPr>
              <a:t>y</a:t>
            </a:r>
            <a:r>
              <a:rPr lang="cs-CZ" dirty="0" smtClean="0"/>
              <a:t>něk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1776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93107" y="260648"/>
            <a:ext cx="8364538" cy="490537"/>
          </a:xfrm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POZOR!!!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179512" y="1052513"/>
            <a:ext cx="4032448" cy="547211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sz="3800" dirty="0" smtClean="0"/>
              <a:t>	 	                             </a:t>
            </a:r>
            <a:r>
              <a:rPr lang="cs-CZ" sz="12800" dirty="0" smtClean="0"/>
              <a:t>doma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7000" dirty="0" smtClean="0"/>
              <a:t>		                      </a:t>
            </a:r>
            <a:r>
              <a:rPr lang="cs-CZ" sz="12800" dirty="0" smtClean="0"/>
              <a:t>psa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7000" dirty="0" smtClean="0"/>
              <a:t>	 	        </a:t>
            </a:r>
            <a:r>
              <a:rPr lang="cs-CZ" sz="12800" dirty="0" smtClean="0"/>
              <a:t>v přírodě</a:t>
            </a:r>
          </a:p>
          <a:p>
            <a:pPr marL="0" indent="0">
              <a:buNone/>
            </a:pPr>
            <a:r>
              <a:rPr lang="cs-CZ" sz="12800" dirty="0"/>
              <a:t> </a:t>
            </a:r>
            <a:r>
              <a:rPr lang="cs-CZ" sz="12800" dirty="0" smtClean="0"/>
              <a:t>        </a:t>
            </a:r>
            <a:r>
              <a:rPr lang="cs-CZ" sz="7000" dirty="0" smtClean="0"/>
              <a:t>		 	 		                   </a:t>
            </a:r>
            <a:r>
              <a:rPr lang="cs-CZ" sz="7000" dirty="0"/>
              <a:t> </a:t>
            </a:r>
            <a:r>
              <a:rPr lang="cs-CZ" sz="7000" dirty="0" smtClean="0"/>
              <a:t>      </a:t>
            </a:r>
            <a:r>
              <a:rPr lang="cs-CZ" sz="12800" dirty="0" smtClean="0"/>
              <a:t>plechem</a:t>
            </a:r>
          </a:p>
          <a:p>
            <a:pPr marL="0" indent="0">
              <a:buNone/>
            </a:pPr>
            <a:r>
              <a:rPr lang="cs-CZ" sz="7000" dirty="0" smtClean="0"/>
              <a:t>	 	</a:t>
            </a:r>
          </a:p>
          <a:p>
            <a:pPr marL="0" indent="0">
              <a:buNone/>
            </a:pPr>
            <a:r>
              <a:rPr lang="cs-CZ" sz="7000" dirty="0"/>
              <a:t>	</a:t>
            </a:r>
            <a:r>
              <a:rPr lang="cs-CZ" sz="7000" dirty="0" smtClean="0"/>
              <a:t>	                      </a:t>
            </a:r>
            <a:r>
              <a:rPr lang="cs-CZ" sz="12800" dirty="0" smtClean="0"/>
              <a:t>práci</a:t>
            </a:r>
            <a:r>
              <a:rPr lang="cs-CZ" sz="16000" dirty="0" smtClean="0"/>
              <a:t> 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7000" dirty="0" smtClean="0"/>
              <a:t> 	 	               </a:t>
            </a:r>
            <a:r>
              <a:rPr lang="cs-CZ" sz="12800" dirty="0" smtClean="0"/>
              <a:t>půlnoc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2800" dirty="0" smtClean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7020272" y="1926401"/>
            <a:ext cx="1512168" cy="79208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Být</a:t>
            </a:r>
          </a:p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524933" y="2780928"/>
            <a:ext cx="2123715" cy="104411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Pobýt</a:t>
            </a:r>
          </a:p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434661" y="4437112"/>
            <a:ext cx="2304257" cy="1012937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Odbila</a:t>
            </a:r>
          </a:p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716016" y="1523786"/>
            <a:ext cx="1512168" cy="792088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Bít</a:t>
            </a:r>
          </a:p>
          <a:p>
            <a:pPr algn="ctr"/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6848531" y="3586193"/>
            <a:ext cx="2039392" cy="1017761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Pobít</a:t>
            </a:r>
          </a:p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6644091" y="5430687"/>
            <a:ext cx="2448272" cy="1012937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8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Odbyla</a:t>
            </a:r>
          </a:p>
          <a:p>
            <a:pPr algn="ctr"/>
            <a:endParaRPr lang="cs-CZ" dirty="0"/>
          </a:p>
        </p:txBody>
      </p:sp>
      <p:pic>
        <p:nvPicPr>
          <p:cNvPr id="1027" name="Picture 3" descr="C:\Users\prejzova\AppData\Local\Microsoft\Windows\Temporary Internet Files\Content.IE5\5TF55U86\MC900192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4661" y="1390164"/>
            <a:ext cx="5124694" cy="455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6606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57 -0.03214 C -0.02205 -0.01896 -0.02552 -0.00347 -0.02813 0.00995 C -0.02882 0.01342 -0.02952 0.01689 -0.03073 0.02012 C -0.03212 0.02359 -0.03577 0.0303 -0.03577 0.03053 C -0.03681 0.03423 -0.03681 0.03862 -0.03837 0.04209 C -0.03924 0.04417 -0.04097 0.0451 -0.04202 0.04695 C -0.04653 0.05412 -0.04931 0.05921 -0.05608 0.06221 C -0.06025 0.06591 -0.06441 0.0673 -0.06875 0.07077 C -0.07952 0.07933 -0.0724 0.07586 -0.08004 0.0791 C -0.08125 0.08025 -0.08247 0.08164 -0.08386 0.08257 C -0.08629 0.08395 -0.0915 0.0858 -0.0915 0.08603 C -0.10695 0.08465 -0.11615 0.08488 -0.12952 0.0791 C -0.13247 0.07609 -0.13594 0.07447 -0.13837 0.07077 C -0.14358 0.06291 -0.14445 0.05828 -0.15087 0.05204 C -0.15625 0.04163 -0.16476 0.03423 -0.17379 0.0303 C -0.18577 0.0192 -0.20052 0.01457 -0.21424 0.00833 C -0.23195 0.00023 -0.25 -0.00763 -0.26875 -0.01017 C -0.27865 -0.01387 -0.2875 -0.01827 -0.29775 -0.02035 C -0.30573 -0.0259 -0.31545 -0.02729 -0.32431 -0.02891 C -0.33872 -0.02821 -0.35295 -0.02798 -0.36736 -0.02706 C -0.37309 -0.02659 -0.37743 -0.02428 -0.38264 -0.02197 C -0.38507 -0.02081 -0.39011 -0.01873 -0.39011 -0.0185 C -0.39462 -0.0104 -0.40486 -0.00485 -0.41163 0.00162 C -0.41597 0.00578 -0.42066 0.01712 -0.42309 0.02336 C -0.42657 0.04811 -0.425 0.07493 -0.41424 0.09598 C -0.41007 0.11356 -0.41667 0.08742 -0.41042 0.10615 C -0.40938 0.10939 -0.40799 0.1161 -0.40799 0.11633 C -0.40886 0.13946 -0.40434 0.16536 -0.42431 0.17183 C -0.42726 0.17392 -0.43004 0.17692 -0.43316 0.17854 C -0.44028 0.18201 -0.44879 0.18294 -0.45608 0.18525 C -0.46163 0.18502 -0.48924 0.18502 -0.50157 0.18201 C -0.51163 0.17947 -0.52118 0.17299 -0.53073 0.16837 C -0.53334 0.16536 -0.53611 0.16328 -0.53837 0.16004 C -0.53941 0.15865 -0.53959 0.15634 -0.5408 0.15495 C -0.54306 0.15218 -0.54636 0.15102 -0.54844 0.14825 C -0.55226 0.14316 -0.55347 0.13853 -0.55851 0.13645 C -0.56007 0.13113 -0.56216 0.12674 -0.56354 0.12119 C -0.56441 0.11795 -0.56528 0.11448 -0.56615 0.11124 C -0.5665 0.10962 -0.56736 0.10615 -0.56736 0.10639 C -0.56632 0.08534 -0.56597 0.06291 -0.55226 0.0488 C -0.54792 0.04417 -0.54202 0.04001 -0.53698 0.03701 C -0.53455 0.03562 -0.53195 0.03469 -0.52952 0.03354 C -0.5283 0.03307 -0.5257 0.03192 -0.5257 0.03215 C -0.52448 0.03076 -0.52327 0.02937 -0.52188 0.02845 C -0.51945 0.02706 -0.51424 0.02521 -0.51424 0.02544 C -0.50521 0.01735 -0.49601 0.01087 -0.48768 0.00162 C -0.48195 -0.00462 -0.47865 -0.01272 -0.4724 -0.01873 C -0.46806 -0.02775 -0.46181 -0.03492 -0.45729 -0.04394 C -0.45591 -0.04949 -0.45087 -0.0592 -0.45087 -0.05897 C -0.44948 -0.06683 -0.44809 -0.07354 -0.44722 -0.08117 C -0.44775 -0.0999 -0.44514 -0.12049 -0.45347 -0.13668 C -0.45573 -0.14616 -0.4599 -0.15495 -0.46615 -0.16027 C -0.4724 -0.17229 -0.48629 -0.17784 -0.49653 -0.18224 C -0.5033 -0.18501 -0.51007 -0.18802 -0.51684 -0.19079 C -0.52275 -0.19311 -0.52882 -0.19334 -0.53455 -0.19565 C -0.54028 -0.19796 -0.54636 -0.20143 -0.55226 -0.20259 C -0.55695 -0.20351 -0.57795 -0.20559 -0.58125 -0.20583 C -0.59861 -0.20536 -0.6158 -0.20513 -0.63316 -0.20421 C -0.64792 -0.20351 -0.66285 -0.19796 -0.67778 -0.19565 C -0.70643 -0.18293 -0.73594 -0.17923 -0.76615 -0.17715 C -0.76823 -0.17669 -0.77101 -0.17761 -0.7724 -0.17553 C -0.77552 -0.1709 -0.77309 -0.1598 -0.7724 -0.15518 C -0.7658 -0.15726 -0.76823 -0.15703 -0.76493 -0.15703 " pathEditMode="relative" rAng="0" ptsTypes="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309" y="21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07 -0.05273 C 0.05225 -0.03769 0.05538 -0.02243 0.04844 -0.00902 C 0.04896 -2.22017E-6 0.04913 0.00902 0.04982 0.01804 C 0.05017 0.02313 0.05173 0.02382 0.05347 0.02822 C 0.0592 0.04302 0.06962 0.05157 0.08142 0.05666 C 0.08837 0.06291 0.09739 0.06499 0.10538 0.06846 C 0.10955 0.07031 0.11267 0.07378 0.11684 0.0754 C 0.12934 0.08025 0.14219 0.08465 0.15486 0.08881 C 0.16059 0.0939 0.16041 0.10245 0.16371 0.11078 C 0.16284 0.12674 0.16406 0.14131 0.15729 0.15449 C 0.15416 0.16744 0.15312 0.16397 0.14844 0.17484 C 0.14531 0.18201 0.14236 0.18941 0.13958 0.19681 C 0.13732 0.20259 0.1335 0.20652 0.13073 0.21184 C 0.12916 0.21855 0.12725 0.22549 0.12569 0.23219 C 0.12621 0.25139 0.12413 0.27845 0.13333 0.29626 C 0.13455 0.30111 0.13646 0.30689 0.13837 0.31129 C 0.14028 0.31545 0.1434 0.31846 0.14462 0.32308 C 0.14653 0.33002 0.14705 0.33303 0.15104 0.33835 C 0.15382 0.35014 0.1526 0.34528 0.15486 0.35361 C 0.15347 0.3735 0.15399 0.37651 0.14462 0.38899 C 0.14201 0.40009 0.14566 0.38784 0.13837 0.39917 C 0.13021 0.41189 0.14132 0.40125 0.13194 0.40911 C 0.125 0.42345 0.11493 0.43247 0.10538 0.44288 C 0.10034 0.44843 0.09705 0.45676 0.09271 0.46323 C 0.08194 0.47919 0.06996 0.49029 0.05486 0.49676 C 0.0434 0.50717 0.01909 0.5118 0.00538 0.51365 C -0.0375 0.51226 -0.05104 0.51503 -0.08577 0.50023 C -0.09219 0.49376 -0.09896 0.48751 -0.10591 0.48173 C -0.11337 0.46716 -0.1033 0.48566 -0.11233 0.47318 C -0.11493 0.46971 -0.11632 0.46531 -0.11858 0.46138 C -0.12205 0.44681 -0.12518 0.43224 -0.12865 0.41767 C -0.13004 0.40634 -0.13091 0.39316 -0.13386 0.38229 C -0.13837 0.33904 -0.13525 0.29718 -0.13247 0.25417 C -0.12952 0.20861 -0.13229 0.22734 -0.12865 0.20514 C -0.12917 0.19565 -0.12952 0.18594 -0.13004 0.17646 C -0.13091 0.1605 -0.13577 0.12211 -0.14653 0.1124 C -0.15139 0.10199 -0.1507 0.10037 -0.15903 0.09228 C -0.1599 0.09066 -0.16094 0.08904 -0.16163 0.08719 C -0.16216 0.08557 -0.16216 0.08372 -0.16285 0.0821 C -0.16667 0.07308 -0.17344 0.06684 -0.17813 0.05851 C -0.18125 0.04533 -0.18959 0.03539 -0.19584 0.02475 C -0.2007 0.01642 -0.20174 0.01203 -0.20851 0.00625 C -0.21198 -0.00115 -0.21736 -0.00532 -0.2224 -0.01064 C -0.22986 -0.01896 -0.2382 -0.02752 -0.24775 -0.03099 C -0.25365 -0.03608 -0.25052 -0.03376 -0.25903 -0.03769 C -0.26163 -0.03885 -0.26667 -0.04093 -0.26667 -0.0407 C -0.28021 -0.04047 -0.29375 -0.0407 -0.30729 -0.03931 C -0.31077 -0.03908 -0.31736 -0.03608 -0.31736 -0.03584 C -0.32587 -0.02844 -0.33334 -0.02035 -0.34132 -0.01225 C -0.34445 -0.00416 -0.34775 0.00393 -0.35156 0.01133 C -0.35486 0.06175 -0.34618 0.12142 -0.35781 0.16975 C -0.35868 0.19843 -0.35504 0.23543 -0.36806 0.26087 C -0.37118 0.27429 -0.37778 0.28839 -0.3882 0.29279 C -0.39792 0.30574 -0.40886 0.3062 -0.42118 0.31129 C -0.43559 0.31059 -0.45261 0.31753 -0.46424 0.30643 C -0.48351 0.28793 -0.46736 0.29579 -0.47813 0.29117 C -0.48108 0.27891 -0.47674 0.29325 -0.48316 0.28261 C -0.48403 0.28122 -0.48368 0.27914 -0.48438 0.27775 C -0.48837 0.2685 -0.49271 0.25972 -0.49705 0.2507 C -0.49792 0.2463 -0.49792 0.24121 -0.49966 0.23728 C -0.50174 0.23243 -0.50729 0.22364 -0.50729 0.22387 C -0.50851 0.21693 -0.50938 0.21254 -0.51233 0.20676 C -0.51389 0.19589 -0.51615 0.18478 -0.51979 0.17484 C -0.52188 0.16258 -0.52257 0.15009 -0.52361 0.13761 C -0.52275 0.11864 -0.5224 0.10731 -0.51858 0.09043 C -0.51823 0.08881 -0.51702 0.08071 -0.51615 0.07863 C -0.51459 0.07516 -0.51094 0.06846 -0.51094 0.06869 C -0.50851 0.05874 -0.51163 0.06799 -0.50591 0.06013 C -0.50486 0.05874 -0.50469 0.0562 -0.50347 0.05504 C -0.5 0.05134 -0.48924 0.05065 -0.48577 0.04996 C -0.47917 0.03724 -0.48108 0.04394 -0.47934 0.02984 C -0.48108 0.01712 -0.47969 0.02498 -0.48316 0.01133 C -0.48351 0.00972 -0.48438 0.00625 -0.48438 0.00648 C -0.48438 0.00625 -0.48229 0.01226 -0.48056 0.01457 " pathEditMode="relative" rAng="0" ptsTypes="ffffffffff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94" y="283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1 0.00323 C -0.01667 0.00948 0.00625 -0.0007 -0.00955 0.00832 C -0.02031 0.01457 -0.03056 0.0185 -0.04236 0.02012 C -0.05886 0.01896 -0.06684 0.01642 -0.0816 0.01179 C -0.0875 0.00578 -0.09341 -0.00139 -0.09948 -0.00694 C -0.10035 -0.00856 -0.10087 -0.01064 -0.10191 -0.01203 C -0.10295 -0.01342 -0.10486 -0.01365 -0.10573 -0.01527 C -0.1066 -0.01666 -0.10625 -0.01874 -0.10695 -0.02036 C -0.10834 -0.02382 -0.11025 -0.02706 -0.11198 -0.03053 C -0.11406 -0.03493 -0.11736 -0.03816 -0.11962 -0.04233 C -0.12604 -0.05458 -0.13056 -0.0673 -0.13872 -0.07771 C -0.14549 -0.09644 -0.13646 -0.07447 -0.14497 -0.08789 C -0.15295 -0.10037 -0.14236 -0.08997 -0.15122 -0.09783 C -0.15868 -0.11147 -0.15504 -0.10616 -0.16146 -0.11471 C -0.16302 -0.12142 -0.16615 -0.12581 -0.1691 -0.1316 C -0.1724 -0.14524 -0.16736 -0.12928 -0.17413 -0.1383 C -0.175 -0.13946 -0.17448 -0.142 -0.17535 -0.14339 C -0.179 -0.14917 -0.18525 -0.15333 -0.18924 -0.15865 C -0.19028 -0.16004 -0.19063 -0.16235 -0.19184 -0.16374 C -0.20313 -0.17692 -0.22275 -0.18941 -0.23733 -0.19404 C -0.24827 -0.20121 -0.25868 -0.21138 -0.27031 -0.21601 C -0.2849 -0.22179 -0.30243 -0.22156 -0.31719 -0.22271 C -0.33368 -0.22225 -0.35 -0.22225 -0.3665 -0.2211 C -0.37309 -0.22063 -0.37934 -0.21508 -0.38542 -0.21254 C -0.39497 -0.20861 -0.40504 -0.20583 -0.41459 -0.20236 C -0.42014 -0.19774 -0.42709 -0.19612 -0.43351 -0.19404 C -0.4382 -0.1908 -0.44254 -0.18941 -0.44757 -0.18733 C -0.45261 -0.18247 -0.45712 -0.18039 -0.46268 -0.17715 C -0.46719 -0.17461 -0.47066 -0.17091 -0.47535 -0.16883 C -0.48038 -0.16374 -0.48472 -0.1612 -0.49063 -0.15865 C -0.49566 -0.15357 -0.49844 -0.15033 -0.50452 -0.14848 C -0.50816 -0.142 -0.51077 -0.13923 -0.5158 -0.13506 C -0.51667 -0.13345 -0.51736 -0.13136 -0.51841 -0.12998 C -0.51945 -0.12859 -0.52136 -0.12813 -0.52222 -0.12651 C -0.52309 -0.12512 -0.52275 -0.12281 -0.52344 -0.12142 C -0.52587 -0.11656 -0.53038 -0.11078 -0.53351 -0.10639 C -0.53594 -0.09783 -0.53889 -0.0895 -0.54115 -0.08095 C -0.54375 -0.07147 -0.54566 -0.06106 -0.55 -0.0525 C -0.55209 -0.0377 -0.55504 -0.02036 -0.56025 -0.00694 C -0.56059 -0.00417 -0.56094 -0.00116 -0.56146 0.00161 C -0.56216 0.00508 -0.56389 0.01179 -0.56389 0.01202 C -0.56632 0.04602 -0.56545 0.08025 -0.56771 0.11447 C -0.56736 0.15656 -0.56719 0.19889 -0.5665 0.24098 C -0.5665 0.24283 -0.56563 0.24421 -0.56528 0.24606 C -0.56389 0.25439 -0.56372 0.25902 -0.56025 0.26595 C -0.55695 0.2826 -0.56163 0.26549 -0.55504 0.27636 C -0.55417 0.27775 -0.55452 0.2796 -0.55382 0.28145 C -0.55278 0.2833 -0.55104 0.28445 -0.55 0.28631 C -0.5408 0.30481 -0.55104 0.29001 -0.54236 0.3018 C -0.53976 0.31059 -0.5375 0.32007 -0.53229 0.32678 C -0.52865 0.34713 -0.5132 0.35939 -0.5007 0.37095 C -0.49584 0.37997 -0.48334 0.39454 -0.47535 0.39754 C -0.46979 0.40495 -0.4625 0.41119 -0.45504 0.4142 C -0.44705 0.4216 -0.43663 0.42229 -0.42726 0.42322 C -0.40521 0.4246 -0.38351 0.42715 -0.36146 0.42992 C -0.34393 0.43432 -0.32604 0.43455 -0.30834 0.43617 C -0.28038 0.4357 -0.25261 0.4357 -0.22466 0.43455 C -0.19948 0.43362 -0.17413 0.42507 -0.14879 0.42322 C -0.12483 0.41605 -0.09966 0.41558 -0.07535 0.41119 C -0.06545 0.40656 -0.05417 0.40795 -0.04375 0.4061 C -0.03629 0.40333 -0.02847 0.40124 -0.02084 0.39939 C -0.01424 0.39338 -0.0066 0.39199 0.00052 0.38737 C 0.00885 0.38251 0.01771 0.37789 0.02587 0.37257 C 0.03403 0.36679 0.04219 0.36054 0.05 0.35407 C 0.05191 0.35222 0.05642 0.34713 0.05885 0.34551 C 0.06493 0.34112 0.06076 0.34713 0.06771 0.34042 C 0.07326 0.33487 0.07743 0.33117 0.0842 0.32863 C 0.0875 0.32516 0.09097 0.32169 0.09427 0.31868 C 0.0967 0.31637 0.10191 0.31151 0.10191 0.31198 C 0.10694 0.30111 0.11944 0.29671 0.12725 0.28977 C 0.13142 0.28631 0.13368 0.28168 0.13854 0.2796 C 0.14114 0.27636 0.14357 0.27289 0.14618 0.26942 C 0.14739 0.26803 0.15 0.26433 0.15 0.26457 C 0.1559 0.24907 0.15243 0.25439 0.15885 0.24606 C 0.16423 0.21669 0.16094 0.18547 0.14878 0.16003 C 0.14739 0.15333 0.14653 0.14893 0.14357 0.14315 C 0.13958 0.12627 0.13177 0.10962 0.12344 0.09597 C 0.12083 0.08348 0.11232 0.07446 0.10573 0.06568 C 0.10069 0.05897 0.09618 0.05111 0.09045 0.04532 C 0.07882 0.03353 0.06163 0.02312 0.04739 0.0185 C 0.03941 0.01295 0.0342 0.01295 0.02465 0.01179 C 0.0118 0.00717 -0.00174 0.00925 -0.01459 0.01341 C -0.02431 0.02174 -0.03438 0.02914 -0.04375 0.03862 C -0.04809 0.04764 -0.04514 0.04232 -0.05382 0.05388 C -0.06077 0.06313 -0.06459 0.07655 -0.07153 0.0858 C -0.08212 0.0999 -0.09636 0.10823 -0.11077 0.11285 C -0.11927 0.12049 -0.10903 0.11216 -0.12084 0.11794 C -0.12222 0.11864 -0.12327 0.12049 -0.12466 0.12118 C -0.13681 0.12812 -0.14983 0.1302 -0.16268 0.13297 C -0.19844 0.14916 -0.23941 0.14847 -0.27656 0.14986 C -0.30278 0.14939 -0.32882 0.14916 -0.35504 0.14824 C -0.37309 0.14754 -0.38959 0.13251 -0.40695 0.12812 C -0.4132 0.12372 -0.41771 0.12026 -0.42466 0.11794 C -0.42952 0.11355 -0.4349 0.11147 -0.43993 0.10777 C -0.4533 0.09805 -0.44271 0.10314 -0.45122 0.09944 C -0.45643 0.0925 -0.45834 0.09505 -0.46389 0.09088 C -0.46927 0.08695 -0.47361 0.07978 -0.47917 0.07747 C -0.49132 0.06128 -0.4757 0.08048 -0.48681 0.07076 C -0.48959 0.06845 -0.49167 0.06475 -0.49427 0.06221 C -0.49809 0.05504 -0.50365 0.04787 -0.50695 0.04024 C -0.5092 0.03538 -0.51337 0.0252 -0.51337 0.02544 C -0.51528 0.01711 -0.51684 0.00925 -0.51962 0.00161 C -0.51875 -0.00648 -0.51823 -0.01897 -0.51337 -0.02544 C -0.50556 -0.03585 -0.51354 -0.02012 -0.50573 -0.03377 C -0.50382 -0.03701 -0.50243 -0.04048 -0.5007 -0.04394 C -0.49983 -0.04556 -0.49809 -0.04903 -0.49809 -0.0488 C -0.49653 -0.05574 -0.49792 -0.05296 -0.49427 -0.05736 " pathEditMode="relative" rAng="0" ptsTypes="fffffffffffffffffffffffffffffffffffffffffffffffffffffffffffffffffffffffffffffffffffffffffffffffff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83" y="10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88 -0.11656 C 0.04722 -0.12512 0.05902 -0.14547 0.06562 -0.14871 C 0.06753 -0.15541 0.07014 -0.15819 0.07326 -0.16374 C 0.07864 -0.17368 0.08194 -0.1871 0.08836 -0.19588 C 0.09062 -0.20421 0.09496 -0.20884 0.09861 -0.21601 C 0.10156 -0.22803 0.09739 -0.21346 0.10364 -0.22618 C 0.10573 -0.23034 0.10573 -0.23682 0.10746 -0.24144 C 0.10937 -0.24676 0.11111 -0.2507 0.1125 -0.25648 C 0.11163 -0.27729 0.1125 -0.28539 0.10486 -0.30042 C 0.10312 -0.30736 0.09948 -0.31059 0.09722 -0.3173 C 0.0908 -0.33719 0.07777 -0.34783 0.06562 -0.36101 C 0.06128 -0.36587 0.0585 -0.36887 0.05295 -0.37119 C 0.04635 -0.3772 0.03854 -0.38182 0.03142 -0.38645 C 0.02673 -0.38946 0.02118 -0.38922 0.01632 -0.39131 C 0.00295 -0.39732 -0.01025 -0.40495 -0.02414 -0.40819 C -0.02795 -0.40911 -0.03177 -0.40934 -0.03559 -0.41004 C -0.03854 -0.4105 -0.0415 -0.41096 -0.04445 -0.41166 C -0.05556 -0.4142 -0.06754 -0.41998 -0.07865 -0.42183 C -0.10452 -0.426 -0.13108 -0.42831 -0.15712 -0.43016 C -0.17639 -0.43502 -0.16632 -0.43317 -0.1875 -0.43525 C -0.19914 -0.43895 -0.20504 -0.43918 -0.2191 -0.44033 C -0.24584 -0.4445 -0.2724 -0.43987 -0.29896 -0.43687 C -0.31962 -0.43779 -0.3382 -0.43872 -0.35834 -0.44195 C -0.36528 -0.44542 -0.37275 -0.44588 -0.37986 -0.44866 C -0.42795 -0.46762 -0.47813 -0.46762 -0.52795 -0.47063 C -0.55643 -0.47456 -0.56736 -0.47341 -0.604 -0.47225 C -0.61927 -0.4704 -0.63247 -0.46508 -0.64705 -0.45884 C -0.64983 -0.45514 -0.65313 -0.45236 -0.65591 -0.44866 C -0.65886 -0.44473 -0.6599 -0.43825 -0.66216 -0.43363 C -0.66493 -0.41328 -0.66337 -0.42114 -0.66598 -0.41004 C -0.66528 -0.38992 -0.6658 -0.36055 -0.65834 -0.34089 C -0.65486 -0.33164 -0.65729 -0.33927 -0.65209 -0.33233 C -0.64861 -0.32771 -0.64514 -0.32054 -0.64202 -0.31545 C -0.63733 -0.30759 -0.63611 -0.29996 -0.62934 -0.29695 C -0.62483 -0.28816 -0.62101 -0.27891 -0.61667 -0.27012 C -0.61511 -0.26272 -0.61337 -0.25555 -0.61164 -0.24815 C -0.61164 -0.24792 -0.60938 -0.23404 -0.60903 -0.23289 C -0.60556 -0.22202 -0.60157 -0.21254 -0.59896 -0.20097 C -0.59584 -0.18733 -0.59098 -0.16559 -0.5849 -0.15356 C -0.58056 -0.12997 -0.58698 -0.16189 -0.58125 -0.14177 C -0.57882 -0.13321 -0.57743 -0.1235 -0.57483 -0.11494 C -0.57275 -0.108 -0.56927 -0.10176 -0.56719 -0.09459 C -0.56407 -0.08349 -0.56216 -0.07077 -0.55712 -0.06082 C -0.55625 -0.05759 -0.55539 -0.05412 -0.55452 -0.05088 C -0.55365 -0.04741 -0.55209 -0.0407 -0.55209 -0.04047 C -0.5533 -0.00833 -0.55018 0.00786 -0.57483 0.01827 C -0.58316 0.02567 -0.59636 0.03099 -0.60643 0.03353 C -0.62292 0.03307 -0.63941 0.03307 -0.65591 0.03191 C -0.66216 0.03145 -0.66858 0.02636 -0.67483 0.02498 C -0.68438 0.02289 -0.69445 0.02151 -0.704 0.02012 C -0.70886 0.01665 -0.71441 0.01665 -0.7191 0.01318 C -0.7217 0.0111 -0.72674 0.00647 -0.72674 0.00671 C -0.72865 0.00254 -0.73056 -0.00046 -0.73056 -0.00532 L -0.72934 -0.01712 " pathEditMode="relative" rAng="0" ptsTypes="ffffffffffffffffffffffffffffffffffffffffffffffffffff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191" y="-10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68 0.06059 C -0.01337 0.06129 -0.01789 0.06406 -0.02257 0.06568 C -0.025 0.06892 -0.02639 0.07262 -0.029 0.07586 C -0.03125 0.07817 -0.0342 0.07863 -0.03664 0.08071 C -0.04063 0.08927 -0.05191 0.09667 -0.05938 0.09944 C -0.0842 0.09852 -0.10365 0.09921 -0.12639 0.09089 C -0.13455 0.08395 -0.1441 0.07886 -0.15052 0.06892 C -0.15625 0.06013 -0.15816 0.04903 -0.1632 0.03839 C -0.16632 0.02613 -0.16511 0.03376 -0.16684 0.02174 C -0.16632 -0.00254 -0.17032 -0.04278 -0.15799 -0.06591 C -0.15504 -0.07817 -0.14966 -0.09228 -0.14167 -0.10014 C -0.13872 -0.10569 -0.13646 -0.10754 -0.13143 -0.1117 C -0.10157 -0.13691 -0.05452 -0.12905 -0.02257 -0.12997 C -0.00938 -0.14107 -0.03091 -0.12373 -0.0125 -0.13506 C -0.00973 -0.13668 -0.00764 -0.13992 -0.00486 -0.14177 C 0.00191 -0.14639 0.0085 -0.15079 0.01527 -0.15518 C 0.02899 -0.17345 0.00902 -0.14871 0.02413 -0.16189 C 0.02534 -0.16304 0.02552 -0.16559 0.02673 -0.16698 C 0.02916 -0.16975 0.03281 -0.16975 0.03559 -0.17206 C 0.04045 -0.17623 0.04427 -0.18062 0.04948 -0.18386 C 0.05625 -0.19288 0.06597 -0.19704 0.07239 -0.20583 C 0.07482 -0.2093 0.07708 -0.21323 0.07986 -0.216 C 0.08507 -0.22132 0.08698 -0.22202 0.0901 -0.23104 C 0.09288 -0.23913 0.09635 -0.24769 0.09757 -0.25648 C 0.09843 -0.26272 0.10017 -0.27498 0.10017 -0.27475 C 0.09982 -0.31383 0.09948 -0.35245 0.09896 -0.3913 C 0.09896 -0.39662 0.10156 -0.47433 0.09514 -0.50093 C 0.09097 -0.537 0.08611 -0.57331 0.06475 -0.59875 C 0.05729 -0.60754 0.04896 -0.62142 0.03941 -0.62558 C 0.03402 -0.6309 0.02934 -0.63645 0.02291 -0.63922 C 0.01562 -0.64894 0.02326 -0.64061 0.01284 -0.64593 C 0.01146 -0.64662 0.01041 -0.64847 0.00902 -0.6494 C 0.00746 -0.65056 0.00573 -0.65171 0.00399 -0.65264 C -0.00973 -0.65934 -0.02483 -0.66489 -0.03907 -0.66952 C -0.07118 -0.6679 -0.0665 -0.66813 -0.08837 -0.66119 C -0.09375 -0.65587 -0.09931 -0.65402 -0.10486 -0.6494 C -0.11823 -0.6265 -0.10104 -0.65449 -0.11632 -0.63414 C -0.11962 -0.62974 -0.12136 -0.62234 -0.12396 -0.61725 C -0.12761 -0.60222 -0.12153 -0.62512 -0.129 -0.60546 C -0.12969 -0.60338 -0.12952 -0.60083 -0.13021 -0.59875 C -0.1342 -0.58649 -0.13837 -0.57424 -0.14167 -0.56152 C -0.14289 -0.55134 -0.14497 -0.54163 -0.14914 -0.53284 C -0.15035 -0.52081 -0.15122 -0.50879 -0.15434 -0.49746 C -0.15608 -0.48289 -0.15816 -0.47017 -0.1632 -0.45698 C -0.16476 -0.44635 -0.1665 -0.43571 -0.16823 -0.42507 C -0.16927 -0.41351 -0.17188 -0.40217 -0.17327 -0.38969 C -0.17483 -0.37581 -0.17448 -0.3624 -0.1783 -0.34921 C -0.18039 -0.32932 -0.18403 -0.30967 -0.19098 -0.29186 C -0.19184 -0.28747 -0.19219 -0.284 -0.19358 -0.28006 C -0.19549 -0.27428 -0.19983 -0.26318 -0.19983 -0.26295 C -0.20157 -0.25324 -0.20539 -0.24376 -0.20868 -0.23451 C -0.21059 -0.22063 -0.21511 -0.21068 -0.21875 -0.1975 C -0.22309 -0.18201 -0.22049 -0.18779 -0.22518 -0.18062 C -0.22813 -0.16674 -0.23316 -0.15426 -0.23525 -0.14177 C -0.23907 -0.11841 -0.24688 -0.09598 -0.25677 -0.07724 C -0.26164 -0.0555 -0.2783 -0.03955 -0.29358 -0.03562 C -0.30087 -0.03099 -0.29514 -0.03284 -0.3099 -0.03122 C -0.31632 -0.03122 -0.329 -0.02706 -0.329 -0.02683 C -0.34636 -0.02752 -0.36354 -0.02752 -0.38091 -0.03099 C -0.39028 -0.03122 -0.39966 -0.03469 -0.40868 -0.03723 C -0.4191 -0.04255 -0.42952 -0.03978 -0.44028 -0.04278 C -0.53455 -0.05759 -0.62327 -0.05435 -0.72136 -0.05435 C -0.72778 -0.0555 -0.73386 -0.05759 -0.74028 -0.0592 C -0.74948 -0.06568 -0.74132 -0.06059 -0.75174 -0.06568 C -0.75434 -0.06568 -0.75938 -0.06753 -0.75938 -0.0673 C -0.76233 -0.07054 -0.76563 -0.07262 -0.76823 -0.07724 C -0.775 -0.08511 -0.76875 -0.08141 -0.77587 -0.08441 C -0.78368 -0.09482 -0.78629 -0.0969 -0.79479 -0.10476 C -0.79983 -0.1117 -0.80191 -0.11587 -0.80747 -0.11818 C -0.80799 -0.11864 -0.81615 -0.1265 -0.81632 -0.12835 C -0.81719 -0.1376 -0.79948 -0.14362 -0.79479 -0.14616 C -0.78924 -0.15009 -0.78229 -0.15241 -0.77587 -0.15518 C -0.77118 -0.15981 -0.76736 -0.16304 -0.76181 -0.16536 C -0.73316 -0.16374 -0.72657 -0.16235 -0.70243 -0.14685 C -0.70191 -0.14616 -0.70087 -0.14362 -0.70104 -0.14177 C -0.70191 -0.1346 -0.71129 -0.13575 -0.71129 -0.12835 " pathEditMode="relative" rAng="0" ptsTypes="fff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13" y="-34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72 0.08626 C -0.02327 0.0895 -0.02153 0.09112 -0.02639 0.10083 C -0.02691 0.10499 -0.02778 0.10777 -0.02778 0.111 C -0.02778 0.12835 -0.03438 0.21022 -0.01129 0.23126 C -0.01094 0.23265 -0.01094 0.2352 -0.01007 0.23635 C -0.0092 0.23728 -0.00747 0.23705 -0.00625 0.2382 C -0.00434 0.23936 -0.00295 0.24167 -0.00104 0.24283 C 0.00139 0.24468 0.00642 0.24606 0.00642 0.24653 C 0.01232 0.24375 0.01736 0.23843 0.02291 0.23427 C 0.02708 0.22687 0.03489 0.22039 0.04184 0.21808 C 0.05729 0.20374 0.0743 0.19172 0.08871 0.17553 C 0.09444 0.16928 0.10104 0.16281 0.10642 0.15518 C 0.11649 0.14176 0.10694 0.15078 0.11528 0.14384 C 0.11927 0.13506 0.12396 0.13043 0.12934 0.12326 C 0.13107 0.11309 0.13732 0.10615 0.14184 0.09759 C 0.14548 0.09088 0.14774 0.07863 0.14948 0.071 C 0.15087 0.06452 0.15243 0.05758 0.1533 0.05111 C 0.15434 0.04347 0.1559 0.0289 0.1559 0.02914 C 0.15486 -0.02891 0.14722 -0.09922 0.16094 -0.15634 C 0.1618 -0.17091 0.16337 -0.18109 0.16475 -0.19519 C 0.16406 -0.23636 0.16666 -0.28007 0.15712 -0.31985 C 0.15573 -0.3328 0.15521 -0.33927 0.14826 -0.34852 C 0.14479 -0.36286 0.13854 -0.37535 0.13177 -0.38738 C 0.12951 -0.39709 0.11736 -0.41397 0.11146 -0.42114 C 0.09583 -0.44011 0.11267 -0.42322 0.09514 -0.43964 C 0.09375 -0.44103 0.09288 -0.44357 0.09132 -0.44473 C 0.08889 -0.44635 0.08628 -0.44681 0.08368 -0.44797 C 0.0776 -0.45051 0.07986 -0.45144 0.07482 -0.45491 C 0.06979 -0.45838 0.06389 -0.46023 0.05833 -0.46161 C 0.05364 -0.46786 0.04236 -0.47456 0.03559 -0.47665 C 0.01562 -0.49052 -0.00712 -0.49815 -0.029 -0.50532 C -0.03716 -0.51272 -0.03056 -0.5081 -0.04792 -0.51041 C -0.06962 -0.51342 -0.09063 -0.51712 -0.1125 -0.51897 C -0.11754 -0.51943 -0.12275 -0.52059 -0.12778 -0.52059 C -0.17882 -0.52151 -0.22986 -0.52174 -0.28091 -0.52221 C -0.31632 -0.52151 -0.35191 -0.52475 -0.38716 -0.51897 C -0.39948 -0.51689 -0.41181 -0.50902 -0.42396 -0.50532 C -0.4316 -0.50047 -0.44028 -0.49862 -0.44792 -0.49353 C -0.45261 -0.49029 -0.46181 -0.48358 -0.46181 -0.48335 C -0.46476 -0.4778 -0.46528 -0.47248 -0.46823 -0.4667 C -0.4665 -0.45722 -0.46597 -0.44774 -0.46181 -0.43964 C -0.44115 -0.39917 -0.39479 -0.37419 -0.36059 -0.36032 C -0.34948 -0.35569 -0.3375 -0.35477 -0.32639 -0.35037 C -0.31979 -0.3476 -0.31406 -0.3439 -0.30747 -0.34182 C -0.30261 -0.33765 -0.29931 -0.3365 -0.29358 -0.33511 C -0.28889 -0.33187 -0.28438 -0.32817 -0.27969 -0.32493 C -0.27396 -0.321 -0.26754 -0.31892 -0.26181 -0.31476 C -0.25452 -0.30944 -0.24827 -0.30319 -0.24028 -0.29973 C -0.23507 -0.29441 -0.22431 -0.28724 -0.22014 -0.27937 C -0.21771 -0.27521 -0.21597 -0.27082 -0.21372 -0.26619 C -0.2099 -0.25023 -0.21563 -0.27244 -0.21007 -0.25625 C -0.20764 -0.24862 -0.20695 -0.24145 -0.20486 -0.23405 C -0.20538 -0.21393 -0.20278 -0.18895 -0.21007 -0.16975 C -0.21233 -0.15472 -0.2165 -0.14061 -0.22257 -0.12766 C -0.22431 -0.11541 -0.22847 -0.10569 -0.23403 -0.09575 C -0.23698 -0.08372 -0.23281 -0.09829 -0.23906 -0.08557 C -0.23976 -0.08418 -0.23941 -0.08187 -0.24028 -0.08048 C -0.2441 -0.07401 -0.25209 -0.06152 -0.25816 -0.05851 C -0.26632 -0.04741 -0.2757 -0.04487 -0.28716 -0.04186 C -0.31389 -0.04302 -0.3224 -0.03978 -0.34167 -0.05065 C -0.34861 -0.05944 -0.36181 -0.06268 -0.37066 -0.06869 C -0.38959 -0.08118 -0.36736 -0.06684 -0.38091 -0.07887 C -0.38472 -0.08233 -0.39045 -0.08488 -0.39479 -0.08719 C -0.39931 -0.09598 -0.39549 -0.0902 -0.40486 -0.09737 C -0.41216 -0.10292 -0.41841 -0.11078 -0.42639 -0.11425 C -0.43542 -0.12628 -0.44913 -0.1309 -0.46059 -0.13784 C -0.47656 -0.14732 -0.48455 -0.15518 -0.50243 -0.15796 C -0.50816 -0.16004 -0.51302 -0.16189 -0.51893 -0.16305 C -0.53802 -0.16189 -0.54827 -0.16443 -0.5632 -0.1531 C -0.5665 -0.15056 -0.56962 -0.14686 -0.57205 -0.14293 C -0.57396 -0.13969 -0.57709 -0.13275 -0.57709 -0.13252 C -0.57865 -0.12628 -0.58195 -0.12073 -0.58334 -0.11425 C -0.5849 -0.10639 -0.58698 -0.09945 -0.58976 -0.09228 C -0.59219 -0.07887 -0.58906 -0.09228 -0.59479 -0.07887 C -0.59896 -0.06915 -0.60018 -0.05574 -0.60243 -0.0451 C -0.604 -0.02637 -0.60469 -0.00648 -0.60747 0.01225 C -0.61007 0.05064 -0.61094 0.12187 -0.58334 0.14824 C -0.57969 0.15633 -0.57361 0.16258 -0.56823 0.16743 C -0.56163 0.18039 -0.53854 0.20374 -0.52639 0.20906 C -0.52101 0.21392 -0.51493 0.21716 -0.50868 0.21924 C -0.50243 0.21924 -0.49601 0.21831 -0.48976 0.21808 C -0.48351 0.21716 -0.47986 0.20259 -0.47448 0.19727 C -0.47066 0.18154 -0.47709 0.20582 -0.46945 0.18732 C -0.4665 0.18039 -0.46545 0.16813 -0.46441 0.1605 C -0.46632 0.15286 -0.46424 0.15518 -0.47205 0.15518 C -0.46129 0.1531 -0.45834 0.1531 -0.4632 0.1531 " pathEditMode="relative" rAng="0" ptsTypes="ffffffffffffffffffffffffffff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51" y="-225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825" y="188640"/>
            <a:ext cx="8604448" cy="648072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POZOR 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207064"/>
            <a:ext cx="4690864" cy="507342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dirty="0" smtClean="0"/>
              <a:t>			bydlo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dirty="0" smtClean="0"/>
              <a:t>			bidlo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hřebík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do třídy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		baterii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hrad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1089" y="1268760"/>
            <a:ext cx="3394720" cy="52565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	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849711" y="4365104"/>
            <a:ext cx="2016224" cy="8640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Dobyl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766663" y="5348624"/>
            <a:ext cx="2016224" cy="8640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Dobil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824333" y="2780928"/>
            <a:ext cx="2016224" cy="8640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Přibil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020272" y="3356992"/>
            <a:ext cx="2016224" cy="8640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Přibyl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624972" y="1282175"/>
            <a:ext cx="2292081" cy="8640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Dřevěné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020272" y="1789461"/>
            <a:ext cx="2016224" cy="8640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Dobré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prejzova\AppData\Local\Microsoft\Windows\Temporary Internet Files\Content.IE5\I5N0C3XM\MC90043804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039020"/>
            <a:ext cx="4121620" cy="4741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6895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673 C -0.00069 -0.06776 -0.00208 -0.06822 -0.0033 -0.06891 C -0.00469 -0.06984 -0.00573 -0.07146 -0.00712 -0.07238 C -0.00989 -0.074 -0.01302 -0.07447 -0.01597 -0.07562 C -0.03837 -0.07447 -0.05017 -0.0747 -0.0691 -0.06545 C -0.07708 -0.05064 -0.08576 -0.03977 -0.09826 -0.03191 C -0.10451 -0.02359 -0.12222 -0.01225 -0.13107 -0.00994 C -0.13906 -0.00277 -0.13003 -0.00994 -0.14253 -0.00485 C -0.14878 -0.00231 -0.15486 0.00116 -0.16146 0.00347 C -0.1658 0.00486 -0.1743 0.00856 -0.1743 0.00856 C -0.1816 0.01504 -0.19792 0.01966 -0.20712 0.0222 C -0.21337 0.02614 -0.21927 0.0303 -0.22621 0.03215 C -0.23767 0.04024 -0.23264 0.03793 -0.24149 0.04071 C -0.2493 0.05158 -0.26059 0.05597 -0.26927 0.06591 C -0.27708 0.07516 -0.28316 0.08719 -0.29184 0.09459 C -0.29792 0.10708 -0.30399 0.11934 -0.30955 0.13183 C -0.3151 0.14408 -0.31649 0.15958 -0.32101 0.1723 C -0.32239 0.18016 -0.32292 0.18432 -0.32621 0.1908 C -0.33212 0.21601 -0.34514 0.21647 -0.36042 0.22618 C -0.3618 0.22711 -0.36267 0.22896 -0.36406 0.22942 C -0.37378 0.23266 -0.38455 0.23196 -0.39462 0.23451 C -0.53125 0.23335 -0.52344 0.24006 -0.59705 0.22942 C -0.61719 0.22318 -0.63628 0.21416 -0.65642 0.20768 C -0.6625 0.20352 -0.66736 0.20236 -0.67413 0.20097 C -0.6816 0.19427 -0.69201 0.19057 -0.70069 0.18733 C -0.70607 0.18294 -0.71753 0.17577 -0.72344 0.17392 C -0.72899 0.16883 -0.73594 0.1642 -0.74253 0.16212 C -0.75607 0.14986 -0.73559 0.16767 -0.75139 0.15703 C -0.76423 0.14848 -0.74913 0.15426 -0.76146 0.15033 C -0.76458 0.14709 -0.76857 0.14524 -0.7717 0.14177 C -0.77292 0.14038 -0.77309 0.13807 -0.77413 0.13668 C -0.77778 0.13183 -0.78194 0.12813 -0.78559 0.12327 C -0.78732 0.12096 -0.78889 0.11887 -0.79062 0.11656 C -0.79184 0.11494 -0.79444 0.11147 -0.79444 0.11147 C -0.79774 0.09783 -0.79271 0.11379 -0.79948 0.10477 C -0.80035 0.10361 -0.8 0.10107 -0.80069 0.09968 C -0.80173 0.0976 -0.80347 0.09644 -0.80451 0.09459 C -0.80851 0.08765 -0.81111 0.08002 -0.81458 0.07262 C -0.8151 0.07031 -0.81528 0.068 -0.81597 0.06591 C -0.81736 0.06129 -0.81979 0.05736 -0.82101 0.0525 C -0.82187 0.04903 -0.82344 0.04232 -0.82344 0.04232 C -0.82535 0.0266 -0.82795 0.0111 -0.82986 -0.00485 C -0.82917 -0.02359 -0.83073 -0.04718 -0.82222 -0.06383 C -0.81962 -0.0747 -0.81267 -0.08117 -0.80451 -0.08418 C -0.79722 -0.09042 -0.78889 -0.09736 -0.78055 -0.10106 C -0.77795 -0.10222 -0.77552 -0.10314 -0.77292 -0.1043 C -0.7717 -0.10476 -0.7691 -0.10592 -0.7691 -0.10592 C -0.76215 -0.11239 -0.75312 -0.11355 -0.74496 -0.11609 C -0.73976 -0.11979 -0.7342 -0.12396 -0.72864 -0.12627 C -0.72778 -0.12928 -0.71892 -0.14916 -0.72864 -0.14315 " pathEditMode="relative" ptsTypes="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37 0.04325 C 0.0618 0.04093 0.06406 0.0377 0.06684 0.03654 C 0.06944 0.03538 0.07448 0.0333 0.07448 0.03353 C 0.11423 0.03677 0.09913 0.03423 0.12014 0.03816 C 0.13472 0.04348 0.1434 0.04093 0.16059 0.04001 C 0.16736 0.03746 0.17395 0.03492 0.1809 0.0333 C 0.18385 0.03191 0.18698 0.03145 0.18975 0.02983 C 0.19114 0.02914 0.19201 0.02729 0.1934 0.02636 C 0.19461 0.02544 0.196 0.02521 0.19722 0.02474 C 0.20208 0.01827 0.20764 0.01341 0.21371 0.00948 C 0.21458 0.00763 0.21527 0.00601 0.21632 0.00462 C 0.21788 0.00277 0.21996 0.00162 0.22135 -0.00046 C 0.22448 -0.00532 0.22621 -0.01688 0.2276 -0.02243 C 0.22812 -0.02475 0.22847 -0.02683 0.22899 -0.02914 C 0.22968 -0.03261 0.23142 -0.03932 0.23142 -0.03909 C 0.23038 -0.05273 0.23073 -0.0747 0.22135 -0.08326 C 0.21823 -0.09598 0.20781 -0.1043 0.19861 -0.10847 C 0.18906 -0.11795 0.17812 -0.1272 0.16684 -0.13205 C 0.15416 -0.14362 0.12951 -0.14732 0.11493 -0.14894 C 0.09045 -0.14801 0.07517 -0.14547 0.05295 -0.14223 C 0.03784 -0.13668 0.02187 -0.13067 0.00607 -0.13044 C -0.07066 -0.12882 -0.22431 -0.12697 -0.22431 -0.12674 C -0.24045 -0.12512 -0.2566 -0.12489 -0.2724 -0.12026 C -0.27778 -0.11864 -0.28334 -0.11679 -0.28872 -0.11517 C -0.29132 -0.11425 -0.29636 -0.11193 -0.29636 -0.1117 C -0.30087 -0.10731 -0.30486 -0.10407 -0.31025 -0.10176 C -0.32084 -0.08765 -0.33438 -0.07655 -0.34705 -0.06637 C -0.35417 -0.06059 -0.36059 -0.05204 -0.36858 -0.04949 C -0.37674 -0.04209 -0.38542 -0.03423 -0.39514 -0.03099 C -0.40209 -0.02637 -0.4099 -0.02544 -0.41667 -0.02082 C -0.42205 -0.01735 -0.42587 -0.01573 -0.43177 -0.01411 C -0.43924 -0.00948 -0.44723 -0.00532 -0.45469 -0.00046 C -0.46667 0.0074 -0.47622 0.02174 -0.48872 0.02821 C -0.49462 0.03608 -0.50087 0.04394 -0.50782 0.04995 C -0.51233 0.05897 -0.51719 0.06637 -0.5217 0.07539 C -0.52275 0.07747 -0.52448 0.0784 -0.52552 0.08048 C -0.53282 0.09597 -0.53577 0.11517 -0.5382 0.13251 C -0.53941 0.1635 -0.54063 0.17507 -0.5382 0.2086 C -0.53802 0.21161 -0.53629 0.21392 -0.53559 0.21623 C -0.53282 0.22757 -0.53594 0.22086 -0.53316 0.23543 C -0.53143 0.24445 -0.52778 0.25347 -0.52552 0.26249 C -0.52275 0.27336 -0.52118 0.284 -0.51545 0.29278 C -0.50816 0.30412 -0.49931 0.30874 -0.49011 0.31637 C -0.48507 0.32054 -0.48004 0.32655 -0.47483 0.33002 C -0.46233 0.33834 -0.44792 0.34482 -0.43438 0.35014 C -0.42778 0.35268 -0.42223 0.35661 -0.41545 0.35869 C -0.40313 0.358 -0.39045 0.36008 -0.37865 0.35523 C -0.37188 0.35245 -0.36563 0.34759 -0.35851 0.34505 C -0.34896 0.33626 -0.34045 0.33094 -0.33316 0.31822 C -0.33143 0.31221 -0.32848 0.30897 -0.32674 0.30296 C -0.32396 0.28006 -0.32032 0.25069 -0.33056 0.23011 C -0.33473 0.21323 -0.33716 0.19288 -0.35209 0.18663 C -0.3566 0.17784 -0.36441 0.17414 -0.37101 0.16813 C -0.37275 0.16651 -0.37448 0.1642 -0.37622 0.16304 C -0.37743 0.16189 -0.37986 0.15957 -0.37986 0.15957 C -0.38334 0.15287 -0.38907 0.14986 -0.39393 0.14454 C -0.40226 0.13552 -0.40973 0.12511 -0.41667 0.11424 C -0.42535 0.10083 -0.41493 0.12049 -0.42552 0.09898 C -0.42726 0.09551 -0.43056 0.09459 -0.43316 0.09227 C -0.43438 0.09112 -0.43698 0.08881 -0.43698 0.08904 C -0.43993 0.07678 -0.43143 0.0777 -0.42431 0.07539 C -0.43907 0.06915 -0.43698 0.07169 -0.46216 0.0703 C -0.46389 0.06984 -0.46563 0.06938 -0.46736 0.06869 C -0.46858 0.06822 -0.47101 0.06683 -0.47101 0.06707 " pathEditMode="relative" rAng="0" ptsTypes="fffffffffffffffffffffffffffffffffffffffffffffffffffffffffffffff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06" y="62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37 0.0363 C 0.00416 0.03769 -0.00087 0.03931 -0.00591 0.04139 C -0.00139 0.05296 0.00625 0.06267 0.01562 0.0666 C 0.02014 0.07076 0.0243 0.07169 0.02951 0.07354 C 0.05139 0.09204 0.08281 0.09574 0.10798 0.10037 C 0.1151 0.10383 0.12222 0.10545 0.12951 0.10707 C 0.13715 0.11077 0.14444 0.11193 0.15243 0.11401 C 0.15972 0.11586 0.16649 0.1191 0.17396 0.12072 C 0.18107 0.12372 0.18819 0.12627 0.19548 0.12904 C 0.19722 0.12974 0.19878 0.1302 0.20052 0.13089 C 0.20295 0.13182 0.20798 0.13413 0.20798 0.13436 C 0.21302 0.13876 0.21875 0.14338 0.22448 0.14592 C 0.22864 0.14986 0.23264 0.14963 0.23715 0.15263 C 0.24357 0.15679 0.24826 0.16512 0.25486 0.1679 C 0.25607 0.16951 0.25729 0.17136 0.25868 0.17298 C 0.25989 0.17437 0.26146 0.17483 0.2625 0.17622 C 0.27257 0.18917 0.25746 0.17414 0.26875 0.18478 C 0.27048 0.21554 0.271 0.20975 0.26875 0.24722 C 0.26857 0.24907 0.2684 0.25115 0.26753 0.25231 C 0.25937 0.26318 0.23819 0.26919 0.22708 0.27243 C 0.22153 0.27405 0.21614 0.27682 0.21059 0.27913 C 0.20937 0.2796 0.20677 0.28075 0.20677 0.28098 C 0.19444 0.29209 0.17569 0.29394 0.16128 0.29602 C 0.15382 0.29926 0.146 0.29972 0.13837 0.30272 C 0.12899 0.30642 0.12014 0.31151 0.11059 0.31452 C 0.10625 0.31845 0.10295 0.31961 0.09791 0.32123 C 0.07812 0.33487 0.05816 0.34135 0.03593 0.34505 C 0.02291 0.3506 0.00903 0.35337 -0.00452 0.35499 C -0.01754 0.35962 -0.03177 0.36008 -0.04514 0.3617 C -0.0533 0.36563 -0.06198 0.36702 -0.07118 0.36864 C -0.075 0.37072 -0.08438 0.37349 -0.08438 0.37372 C -0.08854 0.37719 -0.09236 0.37997 -0.09775 0.38205 C -0.10573 0.38991 -0.11841 0.39199 -0.12865 0.39384 C -0.13559 0.3987 -0.14271 0.39777 -0.15018 0.40055 C -0.16545 0.4061 -0.18038 0.41258 -0.19566 0.41743 C -0.21979 0.43362 -0.24184 0.43617 -0.2691 0.43778 C -0.29618 0.44264 -0.31841 0.44033 -0.34636 0.4394 C -0.35556 0.43547 -0.36493 0.43177 -0.37413 0.42761 C -0.39254 0.41951 -0.37847 0.42391 -0.3882 0.41743 C -0.39358 0.41373 -0.4 0.40934 -0.40591 0.40726 C -0.4092 0.4061 -0.41597 0.40402 -0.41597 0.40425 C -0.42396 0.39685 -0.44097 0.38945 -0.45018 0.38714 C -0.4592 0.38112 -0.46979 0.37164 -0.47934 0.36864 C -0.49202 0.35684 -0.50729 0.3462 -0.5224 0.34158 C -0.52639 0.33765 -0.53073 0.33672 -0.5349 0.33302 C -0.54896 0.32076 -0.54028 0.32539 -0.54896 0.32123 C -0.55295 0.31614 -0.55712 0.31197 -0.56163 0.30781 C -0.56528 0.30041 -0.57084 0.29347 -0.57413 0.28584 C -0.57622 0.28075 -0.58056 0.27081 -0.58056 0.27104 C -0.5849 0.25254 -0.5882 0.23358 -0.59202 0.21507 C -0.59341 0.1968 -0.59497 0.17738 -0.59827 0.15957 C -0.60035 0.13367 -0.60243 0.0999 -0.59063 0.07678 C -0.58854 0.06799 -0.59011 0.07308 -0.58438 0.06174 C -0.58351 0.06012 -0.58177 0.05666 -0.58177 0.05689 C -0.58021 0.04995 -0.57795 0.04648 -0.57413 0.04139 C -0.57379 0.03908 -0.57379 0.03654 -0.57292 0.03469 C -0.57205 0.03307 -0.57014 0.0326 -0.5691 0.03122 C -0.56424 0.02474 -0.56216 0.01919 -0.55521 0.01618 C -0.54514 0.00716 -0.53143 0.00647 -0.51979 0.00439 C -0.51129 0.00115 -0.50278 -0.00024 -0.49445 -0.00417 C -0.49236 -0.00694 -0.49028 -0.00972 -0.4882 -0.01249 L -0.49445 -0.02105 " pathEditMode="relative" rAng="0" ptsTypes="ffffffffffffffffffffffffffffffffffffffffffffffffffffffffffff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31" y="174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698 0.0555 C 0.14774 0.04324 0.1434 0.04694 0.14965 0.03515 C 0.15625 0.00763 0.14896 -0.01712 0.13698 -0.03909 C 0.13524 -0.04233 0.13403 -0.04626 0.13195 -0.04903 C 0.12674 -0.0562 0.12031 -0.06037 0.11389 -0.06592 C 0.11129 -0.06869 0.10538 -0.07447 0.10538 -0.07424 C 0.10052 -0.08395 0.10556 -0.07632 0.09896 -0.08118 C 0.0908 -0.08719 0.08403 -0.09667 0.07465 -0.09968 C 0.06493 -0.10616 0.0566 -0.11263 0.04583 -0.11656 C 0.03229 -0.12142 0.04809 -0.11518 0.03698 -0.12003 C 0.03438 -0.12119 0.02934 -0.12327 0.02934 -0.12304 C 0.02327 -0.12882 0.01597 -0.13044 0.00903 -0.13345 C 0.00174 -0.13992 -0.00694 -0.14062 -0.01493 -0.14524 C -0.02048 -0.14848 -0.02569 -0.15264 -0.03142 -0.15542 C -0.03507 -0.16027 -0.03854 -0.16328 -0.04288 -0.16721 C -0.04583 -0.17531 -0.04913 -0.1834 -0.05295 -0.1908 C -0.05538 -0.20051 -0.05833 -0.20953 -0.06059 -0.21948 C -0.06128 -0.22295 -0.06215 -0.22618 -0.06302 -0.22965 C -0.06337 -0.23127 -0.06423 -0.23451 -0.06423 -0.23428 C -0.06736 -0.26157 -0.07361 -0.29441 -0.08576 -0.3173 C -0.09479 -0.33419 -0.10798 -0.3476 -0.12135 -0.35778 C -0.12795 -0.36286 -0.13437 -0.36888 -0.14184 -0.37119 C -0.14739 -0.37651 -0.14375 -0.37396 -0.15156 -0.37628 C -0.15503 -0.3772 -0.1618 -0.37951 -0.1618 -0.37928 C -0.16701 -0.38437 -0.17673 -0.38715 -0.18333 -0.38807 C -0.23246 -0.39408 -0.27899 -0.39385 -0.32882 -0.39478 C -0.34566 -0.39686 -0.3625 -0.39848 -0.37951 -0.39987 C -0.39132 -0.40241 -0.40312 -0.40565 -0.41493 -0.40819 C -0.42187 -0.41166 -0.42917 -0.41212 -0.43646 -0.41328 C -0.44236 -0.41605 -0.44809 -0.41675 -0.45417 -0.41837 C -0.47413 -0.42346 -0.49375 -0.42901 -0.51371 -0.43178 C -0.5243 -0.43479 -0.53472 -0.43641 -0.54531 -0.43872 C -0.55989 -0.44496 -0.61198 -0.44566 -0.63264 -0.44704 C -0.65885 -0.45121 -0.68142 -0.44658 -0.70607 -0.43872 C -0.71302 -0.43247 -0.72135 -0.42854 -0.72882 -0.42346 C -0.73055 -0.4223 -0.73212 -0.42114 -0.73385 -0.41999 C -0.73559 -0.41883 -0.73906 -0.41675 -0.73906 -0.41652 C -0.74288 -0.40865 -0.74722 -0.41027 -0.75295 -0.4031 C -0.75764 -0.39709 -0.76267 -0.39108 -0.76805 -0.38645 C -0.77378 -0.37535 -0.77726 -0.36379 -0.77951 -0.35084 C -0.77917 -0.33789 -0.77899 -0.32517 -0.7783 -0.31222 C -0.77795 -0.30528 -0.77326 -0.29695 -0.77066 -0.29186 C -0.76493 -0.2803 -0.75816 -0.26619 -0.74792 -0.26157 C -0.74184 -0.25347 -0.73212 -0.24584 -0.72378 -0.24307 C -0.71667 -0.23659 -0.70903 -0.23312 -0.70104 -0.22965 C -0.69097 -0.22063 -0.70399 -0.2315 -0.69219 -0.22457 C -0.68489 -0.2204 -0.67969 -0.21531 -0.67187 -0.21277 C -0.66684 -0.2093 -0.66198 -0.20884 -0.65677 -0.20583 C -0.64739 -0.20051 -0.63889 -0.19334 -0.62882 -0.1908 C -0.61545 -0.1834 -0.60243 -0.17554 -0.58837 -0.17045 C -0.58073 -0.16397 -0.57222 -0.15981 -0.56423 -0.15357 C -0.55781 -0.14848 -0.55503 -0.14432 -0.54792 -0.14177 C -0.54618 -0.14015 -0.54462 -0.13784 -0.54271 -0.13668 C -0.54149 -0.13576 -0.53923 -0.13622 -0.53785 -0.13506 C -0.53107 -0.12998 -0.5243 -0.11864 -0.51875 -0.11148 C -0.5151 -0.10662 -0.51632 -0.10431 -0.51371 -0.09806 C -0.51094 -0.09112 -0.50607 -0.08372 -0.50226 -0.07771 C -0.50104 -0.06915 -0.49687 -0.0636 -0.49375 -0.05597 C -0.49167 -0.04348 -0.49132 -0.03007 -0.48732 -0.01874 C -0.48767 -0.00255 -0.48767 0.01387 -0.48871 0.03006 C -0.48889 0.03746 -0.49149 0.04047 -0.49496 0.04694 C -0.5 0.05781 -0.50226 0.06984 -0.51111 0.07724 C -0.51701 0.08857 -0.51007 0.07747 -0.51753 0.08418 C -0.52205 0.08834 -0.52344 0.09181 -0.52934 0.09412 C -0.54514 0.10892 -0.56441 0.108 -0.58333 0.111 C -0.59982 0.11054 -0.61614 0.11031 -0.63264 0.10938 C -0.65139 0.10823 -0.67101 0.10106 -0.68958 0.09759 C -0.70538 0.09088 -0.7217 0.08765 -0.73524 0.074 C -0.73698 0.07238 -0.73854 0.07053 -0.74028 0.06891 C -0.74861 0.06105 -0.74948 0.06591 -0.74653 0.05874 " pathEditMode="relative" rAng="0" ptsTypes="fffffffffffffffffffffffffffffffffffffffffffffffffffffffff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861" y="-22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34 0.06522 C -0.01406 0.06638 -0.03229 0.06615 -0.05017 0.07193 C -0.05503 0.0784 -0.05885 0.07817 -0.06527 0.08025 C -0.07135 0.0858 -0.08107 0.08974 -0.08819 0.09205 C -0.08941 0.09321 -0.09062 0.09459 -0.09201 0.09552 C -0.09444 0.09691 -0.09948 0.09876 -0.09948 0.09876 C -0.1059 0.10731 -0.11527 0.10916 -0.12361 0.11402 C -0.14618 0.12697 -0.1717 0.12697 -0.19566 0.1309 C -0.22604 0.13021 -0.25139 0.13599 -0.27795 0.12419 C -0.28784 0.11448 -0.28333 0.11703 -0.29062 0.11402 C -0.29739 0.10777 -0.30434 0.10246 -0.30972 0.0939 C -0.31302 0.08858 -0.31354 0.08372 -0.31718 0.07864 C -0.3177 0.07632 -0.31805 0.07401 -0.31857 0.07193 C -0.31909 0.07008 -0.32048 0.06869 -0.321 0.06684 C -0.32378 0.0569 -0.32534 0.0451 -0.3276 0.03469 C -0.32899 0.02637 -0.32899 0.01758 -0.33125 0.00949 C -0.33159 0.00555 -0.33159 0.00162 -0.33246 -0.00231 C -0.33298 -0.00462 -0.33454 -0.0067 -0.33507 -0.00902 C -0.33628 -0.01503 -0.33645 -0.0215 -0.3375 -0.02752 C -0.33819 -0.03607 -0.33993 -0.0444 -0.34027 -0.05296 C -0.34097 -0.08325 -0.34062 -0.11355 -0.34132 -0.14384 C -0.34166 -0.16281 -0.34375 -0.21692 -0.35902 -0.22988 C -0.36145 -0.24005 -0.36632 -0.24306 -0.3717 -0.25023 C -0.37725 -0.25763 -0.38281 -0.26549 -0.39062 -0.26873 C -0.39861 -0.27937 -0.4151 -0.28908 -0.42604 -0.29394 C -0.43073 -0.29833 -0.43507 -0.29972 -0.4401 -0.30249 C -0.45295 -0.30966 -0.46545 -0.31753 -0.47934 -0.32099 C -0.48055 -0.32215 -0.48177 -0.32377 -0.48316 -0.32446 C -0.48645 -0.32608 -0.49323 -0.3277 -0.49323 -0.3277 C -0.49757 -0.33071 -0.49982 -0.33256 -0.50468 -0.33441 C -0.50833 -0.3358 -0.51597 -0.33788 -0.51597 -0.33788 C -0.52326 -0.34435 -0.53281 -0.34505 -0.54132 -0.3462 C -0.55538 -0.34574 -0.56927 -0.34551 -0.58316 -0.34458 C -0.59392 -0.34389 -0.60329 -0.33603 -0.61354 -0.33279 C -0.62586 -0.32446 -0.61996 -0.32678 -0.63125 -0.32446 C -0.65 -0.31544 -0.66875 -0.30365 -0.68819 -0.29741 C -0.6934 -0.29255 -0.69878 -0.29162 -0.70468 -0.28908 C -0.70694 -0.28584 -0.71007 -0.28376 -0.71215 -0.28052 C -0.72048 -0.26757 -0.71111 -0.27567 -0.721 -0.26873 C -0.72187 -0.26711 -0.72257 -0.26503 -0.72361 -0.26364 C -0.72465 -0.26225 -0.72639 -0.26202 -0.72743 -0.2604 C -0.72864 -0.25832 -0.72899 -0.25578 -0.72986 -0.25346 C -0.73281 -0.24676 -0.73229 -0.25 -0.73628 -0.24352 C -0.73975 -0.23797 -0.74218 -0.22918 -0.74514 -0.22317 C -0.746 -0.22155 -0.74704 -0.21993 -0.74757 -0.21808 C -0.74809 -0.21646 -0.74826 -0.21461 -0.74895 -0.21299 C -0.75052 -0.20952 -0.75399 -0.20305 -0.75399 -0.20305 C -0.75538 -0.19519 -0.75816 -0.18778 -0.76163 -0.18108 C -0.76302 -0.17506 -0.76579 -0.16512 -0.76909 -0.16073 C -0.78055 -0.14546 -0.76441 -0.17183 -0.77673 -0.1524 C -0.78177 -0.14431 -0.78281 -0.13714 -0.78941 -0.13043 C -0.79375 -0.11956 -0.796 -0.10707 -0.79826 -0.09505 C -0.8 -0.05457 -0.80833 0.01134 -0.78941 0.04834 C -0.78628 0.06522 -0.7802 0.08118 -0.77291 0.09552 C -0.77066 0.10477 -0.76493 0.11333 -0.76024 0.12073 C -0.73073 0.16629 -0.69461 0.16629 -0.65139 0.1679 C -0.6302 0.17415 -0.6184 0.17068 -0.59201 0.16975 C -0.58593 0.16837 -0.58038 0.16629 -0.57448 0.16467 C -0.56927 0.16074 -0.56458 0.1568 -0.55902 0.15449 C -0.54757 0.14408 -0.56389 0.15865 -0.55017 0.14778 C -0.54757 0.1457 -0.5427 0.14108 -0.5427 0.14108 C -0.53871 0.13321 -0.53368 0.12882 -0.52864 0.12258 C -0.52639 0.11309 -0.52274 0.10384 -0.51857 0.09552 C -0.51788 0.0939 -0.51788 0.09205 -0.51718 0.09043 C -0.51562 0.08696 -0.51215 0.08025 -0.51215 0.08025 C -0.51111 0.07447 -0.50989 0.06892 -0.50833 0.06337 C -0.50989 0.03886 -0.50954 0.03192 -0.51979 0.01296 C -0.52204 0.00417 -0.53576 -0.0067 -0.5427 -0.00902 C -0.55764 -0.01942 -0.58229 -0.02312 -0.59948 -0.02752 C -0.61736 -0.04371 -0.65069 -0.03815 -0.67048 -0.03931 C -0.68298 -0.04116 -0.69548 -0.0444 -0.70711 -0.05111 C -0.71163 -0.05365 -0.7151 -0.05758 -0.71979 -0.05966 C -0.72309 -0.07331 -0.71597 -0.09158 -0.72361 -0.10175 " pathEditMode="relative" ptsTypes="fffffffffffffffffffffffffffffffffffffffffffffffffffff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535 0.0444 C 0.07032 0.04764 0.07014 0.04579 0.06893 0.05273 C 0.06789 0.05828 0.0665 0.06961 0.0665 0.06984 C 0.06511 0.08973 0.06372 0.10846 0.06528 0.12858 C 0.06598 0.15241 0.07188 0.19357 0.05955 0.21623 C 0.05747 0.2271 0.06042 0.21531 0.05504 0.22641 C 0.05313 0.23011 0.05278 0.2352 0.05001 0.23821 C 0.03941 0.25023 0.02935 0.25185 0.0158 0.25347 C -0.01423 0.25116 -0.03247 0.24399 -0.05052 0.20953 C -0.05138 0.20352 -0.05399 0.19981 -0.05625 0.1945 C -0.05868 0.18871 -0.05989 0.18316 -0.0632 0.17761 C -0.06493 0.1679 -0.06684 0.15796 -0.07032 0.14894 C -0.07152 0.14269 -0.07291 0.13668 -0.07413 0.13043 C -0.07499 0.08927 -0.07552 0.04833 -0.07552 0.00717 C -0.07552 -0.01434 -0.07848 -0.04209 -0.0665 -0.06013 C -0.06407 -0.06383 -0.06093 -0.06637 -0.05885 -0.07031 C -0.05538 -0.07724 -0.05105 -0.08117 -0.04496 -0.08372 C -0.04115 -0.08881 -0.03888 -0.09181 -0.0335 -0.09389 C -0.02725 -0.09945 -0.02032 -0.10338 -0.01388 -0.10731 C -0.00972 -0.10939 -0.00208 -0.1124 -0.00208 -0.11216 C 0.01198 -0.11193 0.02605 -0.1117 0.03994 -0.11078 C 0.04566 -0.11031 0.05209 -0.10615 0.05764 -0.10407 C 0.07448 -0.09783 0.09115 -0.09274 0.10816 -0.08719 C 0.1198 -0.08349 0.12935 -0.07331 0.14115 -0.07031 C 0.14601 -0.06591 0.15087 -0.06522 0.15626 -0.06198 C 0.1691 -0.05458 0.15452 -0.06314 0.16528 -0.05342 C 0.16823 -0.05065 0.17205 -0.05019 0.17535 -0.04833 C 0.18247 -0.03885 0.19289 -0.03585 0.19931 -0.02475 C 0.20695 -0.01133 0.21459 0.00254 0.22223 0.01573 C 0.2283 0.02613 0.23282 0.03677 0.24115 0.0444 C 0.24636 0.05481 0.25087 0.06637 0.25626 0.07632 C 0.2599 0.09066 0.26407 0.105 0.26893 0.11864 C 0.26962 0.12327 0.27223 0.12743 0.27275 0.13205 C 0.27414 0.145 0.27535 0.17091 0.27535 0.17114 C 0.27414 0.20606 0.27466 0.21762 0.26007 0.24329 C 0.25539 0.25994 0.24289 0.27451 0.22969 0.27868 C 0.21719 0.29117 0.1981 0.29371 0.18299 0.29556 C 0.11754 0.29417 0.11928 0.30018 0.07917 0.28538 C 0.07223 0.27983 0.05799 0.27359 0.05001 0.27197 C 0.04063 0.26688 0.03091 0.26364 0.02084 0.26179 C 0.00903 0.25671 -0.0019 0.25763 -0.01458 0.25671 C -0.02725 0.25347 -0.03975 0.25278 -0.0526 0.25185 C -0.0724 0.24607 -0.09323 0.24653 -0.11337 0.24491 C -0.13108 0.24167 -0.14862 0.24098 -0.1665 0.24006 C -0.19428 0.23497 -0.2231 0.23636 -0.25122 0.23497 C -0.25973 0.23358 -0.26615 0.2308 -0.27448 0.22803 C -0.29306 0.22179 -0.31216 0.216 -0.33108 0.213 C -0.34254 0.2093 -0.35365 0.20421 -0.36511 0.2012 C -0.37431 0.19288 -0.38872 0.19218 -0.39931 0.19103 C -0.40643 0.18802 -0.41355 0.1871 -0.42084 0.18594 C -0.43021 0.17993 -0.42396 0.18316 -0.43994 0.17923 C -0.44202 0.17877 -0.44619 0.17761 -0.44619 0.17784 C -0.45417 0.17808 -0.46233 0.17784 -0.47032 0.17923 C -0.47414 0.17993 -0.47431 0.18455 -0.47657 0.18756 C -0.47917 0.19103 -0.48282 0.19265 -0.48542 0.19611 C -0.48646 0.1975 -0.48664 0.20005 -0.48803 0.2012 C -0.49132 0.20398 -0.49566 0.20444 -0.49931 0.20629 C -0.50174 0.20745 -0.50695 0.20953 -0.50695 0.20976 C -0.50886 0.21346 -0.51077 0.21647 -0.51077 0.22132 " pathEditMode="relative" rAng="0" ptsTypes="f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6" y="4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Tak jak vám to šlo?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258816" cy="4525963"/>
          </a:xfrm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 </a:t>
            </a:r>
            <a:r>
              <a:rPr lang="cs-CZ" b="1" dirty="0" smtClean="0"/>
              <a:t>b</a:t>
            </a:r>
            <a:r>
              <a:rPr lang="cs-CZ" dirty="0" smtClean="0"/>
              <a:t> a po </a:t>
            </a:r>
            <a:r>
              <a:rPr lang="cs-CZ" b="1" dirty="0" smtClean="0"/>
              <a:t>l</a:t>
            </a:r>
            <a:r>
              <a:rPr lang="cs-CZ" dirty="0" smtClean="0"/>
              <a:t>, když </a:t>
            </a:r>
            <a:r>
              <a:rPr lang="cs-CZ" b="1" dirty="0" err="1" smtClean="0"/>
              <a:t>i</a:t>
            </a:r>
            <a:r>
              <a:rPr lang="cs-CZ" dirty="0" err="1" smtClean="0"/>
              <a:t>,</a:t>
            </a:r>
            <a:r>
              <a:rPr lang="cs-CZ" b="1" dirty="0" err="1" smtClean="0"/>
              <a:t>y</a:t>
            </a:r>
            <a:r>
              <a:rPr lang="cs-CZ" dirty="0" smtClean="0"/>
              <a:t> si vleze,</a:t>
            </a:r>
          </a:p>
          <a:p>
            <a:pPr marL="0" indent="0">
              <a:buNone/>
            </a:pPr>
            <a:r>
              <a:rPr lang="cs-CZ" dirty="0" smtClean="0"/>
              <a:t>dostávám já strach.</a:t>
            </a:r>
          </a:p>
          <a:p>
            <a:pPr marL="0" indent="0">
              <a:buNone/>
            </a:pPr>
            <a:r>
              <a:rPr lang="cs-CZ" dirty="0" smtClean="0"/>
              <a:t>Já jsem ještě malý žáček,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 err="1" smtClean="0"/>
              <a:t>i,y</a:t>
            </a:r>
            <a:r>
              <a:rPr lang="cs-CZ" dirty="0" smtClean="0"/>
              <a:t> se nevyznám!</a:t>
            </a:r>
          </a:p>
          <a:p>
            <a:pPr marL="0" indent="0">
              <a:buNone/>
            </a:pPr>
            <a:r>
              <a:rPr lang="cs-CZ" dirty="0" smtClean="0"/>
              <a:t>Budu se učit zas a znova</a:t>
            </a:r>
          </a:p>
          <a:p>
            <a:pPr marL="0" indent="0">
              <a:buNone/>
            </a:pPr>
            <a:r>
              <a:rPr lang="cs-CZ" dirty="0" smtClean="0"/>
              <a:t>tahle vyjmenovaná slova.</a:t>
            </a:r>
          </a:p>
          <a:p>
            <a:pPr marL="0" indent="0">
              <a:buNone/>
            </a:pPr>
            <a:r>
              <a:rPr lang="cs-CZ" dirty="0" smtClean="0"/>
              <a:t>Jak to  všechno pochopím,</a:t>
            </a:r>
          </a:p>
          <a:p>
            <a:pPr marL="0" indent="0">
              <a:buNone/>
            </a:pPr>
            <a:r>
              <a:rPr lang="cs-CZ" dirty="0" smtClean="0"/>
              <a:t>to už dneska všechno vím.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101" name="Picture 5" descr="C:\Users\prejzova\AppData\Local\Microsoft\Windows\Temporary Internet Files\Content.IE5\5TF55U86\MP9004395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3672408" cy="3096343"/>
          </a:xfrm>
          <a:prstGeom prst="rect">
            <a:avLst/>
          </a:prstGeom>
          <a:noFill/>
          <a:ln w="57150"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ejzova\AppData\Local\Microsoft\Windows\Temporary Internet Files\Content.IE5\2UABTRXI\MC900439073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721" y="5085184"/>
            <a:ext cx="3600400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153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 a materiály:</a:t>
            </a:r>
            <a:endParaRPr lang="cs-CZ" sz="1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 z galerie Klipart</a:t>
            </a:r>
          </a:p>
          <a:p>
            <a:pPr marL="0" indent="0">
              <a:buNone/>
            </a:pPr>
            <a:r>
              <a:rPr lang="cs-CZ" sz="1800" dirty="0" smtClean="0"/>
              <a:t>Archiv autora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194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377</TotalTime>
  <Words>789</Words>
  <Application>Microsoft Office PowerPoint</Application>
  <PresentationFormat>Předvádění na obrazovce (4:3)</PresentationFormat>
  <Paragraphs>241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Vyjmenovaná slova po B a L        procvičování</vt:lpstr>
      <vt:lpstr>VYJMENOVANÁ SLOVA po B</vt:lpstr>
      <vt:lpstr>VYJMENOVANÁ SLOVA po L</vt:lpstr>
      <vt:lpstr>Vyjmenovaná slova po B</vt:lpstr>
      <vt:lpstr>Vyjmenovaná slova po B - řešení</vt:lpstr>
      <vt:lpstr>Doplň i, í, y, ý </vt:lpstr>
      <vt:lpstr>Doplň i, í, y, ý -  kontrola</vt:lpstr>
      <vt:lpstr>Doplň vyjmenovaná slova po L</vt:lpstr>
      <vt:lpstr>Doplň vyjmenovaná slova po L - řešení</vt:lpstr>
      <vt:lpstr>Doplň i, í, y, ý  </vt:lpstr>
      <vt:lpstr>Doplň i, í, y, ý  - kontrola</vt:lpstr>
      <vt:lpstr>POZOR!!!</vt:lpstr>
      <vt:lpstr>POZOR !!!</vt:lpstr>
      <vt:lpstr>Tak jak vám to šlo?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B,L procvičování</dc:title>
  <dc:creator>Naděžda Prejzová</dc:creator>
  <cp:lastModifiedBy>Naděžda Prejzová</cp:lastModifiedBy>
  <cp:revision>42</cp:revision>
  <dcterms:created xsi:type="dcterms:W3CDTF">2013-01-19T12:01:19Z</dcterms:created>
  <dcterms:modified xsi:type="dcterms:W3CDTF">2013-02-19T10:41:50Z</dcterms:modified>
</cp:coreProperties>
</file>