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44" y="-6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002FD3D-8CCB-4494-9C68-1C49BC5C09EE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46DCECD-0F57-4007-BC4D-66F4F02F8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874703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C896D0C7-52DF-4983-9B67-FB54A308F5F4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B84B616-D7B8-4604-8BBE-590CF87DA4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33300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</a:t>
            </a:r>
            <a:r>
              <a:rPr lang="cs-CZ" i="1" smtClean="0">
                <a:latin typeface="Arial" charset="0"/>
              </a:rPr>
              <a:t>na internetu</a:t>
            </a:r>
            <a:r>
              <a:rPr lang="cs-CZ" i="1" smtClean="0"/>
              <a:t> a </a:t>
            </a:r>
            <a:r>
              <a:rPr lang="cs-CZ" i="1" smtClean="0">
                <a:latin typeface="Arial" charset="0"/>
              </a:rPr>
              <a:t>v </a:t>
            </a:r>
            <a:r>
              <a:rPr lang="cs-CZ" i="1" smtClean="0"/>
              <a:t>učebnici </a:t>
            </a:r>
            <a:r>
              <a:rPr lang="cs-CZ" i="1" smtClean="0">
                <a:latin typeface="Arial" charset="0"/>
              </a:rPr>
              <a:t>cizí slova</a:t>
            </a:r>
            <a:r>
              <a:rPr lang="cs-CZ" i="1" smtClean="0"/>
              <a:t>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0B028F-2D80-4407-B678-87D3B3E98650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824096-84FE-431A-8CDF-7F61A179EF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258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D77B7D-BB84-4160-B3DB-2C795862C1E1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05F344-BB0B-4E45-8AF7-1C7CF63BF2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527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7C104A-7761-420C-95C0-F9997273140B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842BF7-F4B9-4099-96A4-5FA9E22A4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8199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831451-1682-4FA9-A22F-6B0CF5670B6A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B5C1E1-BA56-4F29-8FE9-268C6B02B1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0562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011D2-AA39-40FC-803A-49CCADB155B7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E0A731-09BE-49AE-80FC-E3032F908F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8307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13A6C4-D259-468B-9076-D0F2350536A5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1DB09B-1BB4-406F-8D3E-57D75A3B82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064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2D4AD3-32F5-45ED-B3E0-7E2459B665E8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7B6AD4-09FF-4B54-A2C3-0421F82A42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0586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DB5CDF-5BED-496A-B3DB-DB980C2FDC83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4315DE-9719-4C02-ABC5-B40235E649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811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050541-EAE0-49B0-B232-63BCEE226881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997A7C-ADF3-42F0-B6BA-15D94759C2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703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B8C535-2DBC-4F1A-BBCE-5DC0EE56E5A2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AA5912-974D-4CD0-AD29-FCE6E9286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97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30B8AB5-0DBC-43B9-89E0-6DE35F387EBF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15F38E-AD51-4A60-8CAB-B0D6549951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043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42A91ED-2BCA-4D8B-8176-A424D2EA06D1}" type="datetime1">
              <a:rPr lang="cs-CZ" smtClean="0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3808901-0577-431D-B88A-4B5BF2A3CD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3211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855365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Cizí slova v zeměpise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VY_32_INOVACE_04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  <a:latin typeface="Tahoma" pitchFamily="34" charset="0"/>
              <a:cs typeface="Tahoma" pitchFamily="34" charset="0"/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7544" y="548680"/>
            <a:ext cx="8229600" cy="452596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cizí slova v zeměpise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učebnice</a:t>
            </a:r>
          </a:p>
          <a:p>
            <a:endParaRPr lang="cs-CZ" sz="1500" dirty="0" smtClean="0">
              <a:effectLst/>
              <a:latin typeface="Tahoma" pitchFamily="34" charset="0"/>
            </a:endParaRPr>
          </a:p>
          <a:p>
            <a:endParaRPr lang="cs-CZ" sz="15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Stěhování (obecně). </a:t>
            </a:r>
          </a:p>
          <a:p>
            <a:r>
              <a:rPr lang="cs-CZ" smtClean="0">
                <a:effectLst/>
              </a:rPr>
              <a:t>Migrace.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Úmrtnost. </a:t>
            </a:r>
          </a:p>
          <a:p>
            <a:r>
              <a:rPr lang="cs-CZ" smtClean="0">
                <a:effectLst/>
              </a:rPr>
              <a:t>Mortalita.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Porodnost. </a:t>
            </a:r>
          </a:p>
          <a:p>
            <a:r>
              <a:rPr lang="cs-CZ" smtClean="0">
                <a:effectLst/>
              </a:rPr>
              <a:t>Natalita.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Stěhování do měst. </a:t>
            </a:r>
          </a:p>
          <a:p>
            <a:r>
              <a:rPr lang="cs-CZ" smtClean="0">
                <a:effectLst/>
              </a:rPr>
              <a:t>Urbanizace.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Plodnost. </a:t>
            </a:r>
          </a:p>
          <a:p>
            <a:r>
              <a:rPr lang="cs-CZ" smtClean="0">
                <a:effectLst/>
              </a:rPr>
              <a:t>Fertilita.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Sčítání lidu.</a:t>
            </a:r>
          </a:p>
          <a:p>
            <a:r>
              <a:rPr lang="cs-CZ" smtClean="0">
                <a:effectLst/>
              </a:rPr>
              <a:t>Census.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Seskupení několika vzájemně blízkých sídel. </a:t>
            </a:r>
          </a:p>
          <a:p>
            <a:r>
              <a:rPr lang="cs-CZ" smtClean="0">
                <a:effectLst/>
              </a:rPr>
              <a:t>Aglomerace.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Cizí slova v zeměpise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Shluky velkých měst s více než 10 milióny obyvatel. </a:t>
            </a:r>
          </a:p>
          <a:p>
            <a:r>
              <a:rPr lang="cs-CZ" smtClean="0">
                <a:effectLst/>
              </a:rPr>
              <a:t>Megalopole.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288</Words>
  <Application>Microsoft Office PowerPoint</Application>
  <PresentationFormat>Předvádění na obrazovce (4:3)</PresentationFormat>
  <Paragraphs>62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Cizí slova v zeměpise </vt:lpstr>
      <vt:lpstr>Cizí slova v zeměpise </vt:lpstr>
      <vt:lpstr>Cizí slova v zeměpise </vt:lpstr>
      <vt:lpstr>Cizí slova v zeměpise </vt:lpstr>
      <vt:lpstr>Cizí slova v zeměpise </vt:lpstr>
      <vt:lpstr>Cizí slova v zeměpise </vt:lpstr>
      <vt:lpstr>Cizí slova v zeměpise </vt:lpstr>
      <vt:lpstr>Cizí slova v zeměpise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Dum</cp:lastModifiedBy>
  <cp:revision>39</cp:revision>
  <dcterms:created xsi:type="dcterms:W3CDTF">2011-05-26T14:17:08Z</dcterms:created>
  <dcterms:modified xsi:type="dcterms:W3CDTF">2012-03-12T17:11:02Z</dcterms:modified>
</cp:coreProperties>
</file>