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4" r:id="rId2"/>
    <p:sldId id="256" r:id="rId3"/>
    <p:sldId id="280" r:id="rId4"/>
    <p:sldId id="260" r:id="rId5"/>
    <p:sldId id="278" r:id="rId6"/>
    <p:sldId id="265" r:id="rId7"/>
    <p:sldId id="285" r:id="rId8"/>
    <p:sldId id="289" r:id="rId9"/>
    <p:sldId id="288" r:id="rId10"/>
    <p:sldId id="281" r:id="rId11"/>
    <p:sldId id="282" r:id="rId12"/>
    <p:sldId id="284" r:id="rId13"/>
    <p:sldId id="286" r:id="rId14"/>
    <p:sldId id="287" r:id="rId15"/>
    <p:sldId id="292" r:id="rId16"/>
    <p:sldId id="291" r:id="rId17"/>
    <p:sldId id="276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737" autoAdjust="0"/>
  </p:normalViewPr>
  <p:slideViewPr>
    <p:cSldViewPr>
      <p:cViewPr varScale="1">
        <p:scale>
          <a:sx n="87" d="100"/>
          <a:sy n="87" d="100"/>
        </p:scale>
        <p:origin x="-8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138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83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867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52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723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980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052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40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946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826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835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BF3AB3-0D66-46D8-B24A-761B03C3323A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13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3540730"/>
              </p:ext>
            </p:extLst>
          </p:nvPr>
        </p:nvGraphicFramePr>
        <p:xfrm>
          <a:off x="1524000" y="1397000"/>
          <a:ext cx="6720408" cy="31992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VY_32_Inovace_4.1.13 </a:t>
                      </a:r>
                      <a:r>
                        <a:rPr lang="cs-CZ" dirty="0" smtClean="0"/>
                        <a:t>Vyjmenovaná slova po M,P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a literatura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Materiál je určen k procvičování učiva o vyj</a:t>
                      </a:r>
                      <a:r>
                        <a:rPr lang="cs-CZ" sz="1600" baseline="0" dirty="0" smtClean="0"/>
                        <a:t>menovaných slovech po M a P. Prezentace byla vytvořena pro práci s interaktivní tabulí nebo dataprojektorem a obsahuje animaci.</a:t>
                      </a:r>
                      <a:endParaRPr lang="cs-CZ" sz="1600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916812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2592287"/>
          </a:xfrm>
        </p:spPr>
        <p:txBody>
          <a:bodyPr/>
          <a:lstStyle/>
          <a:p>
            <a:pPr algn="l"/>
            <a:r>
              <a:rPr lang="cs-CZ" dirty="0" smtClean="0"/>
              <a:t>Vyjmenovaná slova po </a:t>
            </a:r>
            <a:r>
              <a:rPr lang="cs-CZ" sz="6000" dirty="0" smtClean="0"/>
              <a:t>M</a:t>
            </a:r>
            <a:r>
              <a:rPr lang="cs-CZ" dirty="0" smtClean="0"/>
              <a:t> a </a:t>
            </a:r>
            <a:r>
              <a:rPr lang="cs-CZ" sz="6000" dirty="0" smtClean="0"/>
              <a:t>P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		   procvičování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836602"/>
            <a:ext cx="7992888" cy="3810310"/>
          </a:xfrm>
        </p:spPr>
        <p:txBody>
          <a:bodyPr>
            <a:normAutofit fontScale="92500"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MY</a:t>
            </a:r>
            <a:r>
              <a:rPr lang="cs-CZ" dirty="0" smtClean="0"/>
              <a:t>       </a:t>
            </a:r>
            <a:r>
              <a:rPr lang="cs-CZ" sz="9600" b="1" dirty="0" smtClean="0">
                <a:solidFill>
                  <a:srgbClr val="00B050"/>
                </a:solidFill>
              </a:rPr>
              <a:t>MI</a:t>
            </a:r>
            <a:r>
              <a:rPr lang="cs-CZ" dirty="0" smtClean="0"/>
              <a:t>       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MÝ  </a:t>
            </a: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</a:rPr>
              <a:t>MÍ</a:t>
            </a:r>
          </a:p>
          <a:p>
            <a:pPr algn="l"/>
            <a:r>
              <a:rPr lang="cs-CZ" sz="9600" b="1" dirty="0" smtClean="0">
                <a:solidFill>
                  <a:srgbClr val="FF0000"/>
                </a:solidFill>
              </a:rPr>
              <a:t> PY</a:t>
            </a: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</a:rPr>
              <a:t>    </a:t>
            </a:r>
            <a:r>
              <a:rPr lang="cs-CZ" sz="9600" b="1" dirty="0" smtClean="0">
                <a:solidFill>
                  <a:srgbClr val="00B050"/>
                </a:solidFill>
              </a:rPr>
              <a:t>PI</a:t>
            </a: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</a:rPr>
              <a:t>   </a:t>
            </a:r>
            <a:r>
              <a:rPr lang="cs-CZ" sz="9600" b="1" dirty="0" smtClean="0">
                <a:solidFill>
                  <a:schemeClr val="accent1">
                    <a:lumMod val="50000"/>
                  </a:schemeClr>
                </a:solidFill>
              </a:rPr>
              <a:t>PÝ</a:t>
            </a: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</a:rPr>
              <a:t>    PÍ</a:t>
            </a:r>
            <a:endParaRPr lang="cs-CZ" sz="9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prejzova\AppData\Local\Microsoft\Windows\Temporary Internet Files\Content.IE5\I5N0C3XM\MC9004348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0252">
            <a:off x="7053414" y="1270456"/>
            <a:ext cx="2036882" cy="172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0811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blipFill>
            <a:blip r:embed="rId2"/>
            <a:tile tx="0" ty="0" sx="100000" sy="100000" flip="none" algn="tl"/>
          </a:blipFill>
          <a:ln w="57150">
            <a:solidFill>
              <a:srgbClr val="0070C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sz="6000" b="1" dirty="0" smtClean="0"/>
              <a:t>M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43100"/>
            <a:ext cx="8435280" cy="4637112"/>
          </a:xfrm>
          <a:blipFill>
            <a:blip r:embed="rId2"/>
            <a:tile tx="0" ty="0" sx="100000" sy="100000" flip="none" algn="tl"/>
          </a:blipFill>
          <a:ln w="57150">
            <a:solidFill>
              <a:srgbClr val="0070C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MY – MÝT – MYSLIT – MÝLIT SE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HMYZ </a:t>
            </a: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–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MYŠ – HLEMÝŽĎ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MÝTIT - ZAMYKAT – SMÝKAT – DMÝCHAT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CHMÝŘÍ – NACHOMÝTNOUT SE - LITOMYŠL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prejzova\AppData\Local\Microsoft\Windows\Temporary Internet Files\Content.IE5\LEK25C6T\MC9004404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72816"/>
            <a:ext cx="1800200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761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922114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Vyjmenovaná a příbuzná slova po 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28800"/>
            <a:ext cx="4176464" cy="463711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200" dirty="0" smtClean="0"/>
              <a:t>vyčistila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200" dirty="0" smtClean="0"/>
              <a:t>přístroj na mytí nádobí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500" dirty="0" smtClean="0"/>
              <a:t>káně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500" dirty="0" smtClean="0"/>
              <a:t>chyba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500" dirty="0" smtClean="0"/>
              <a:t>housle a …….. 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500" dirty="0" smtClean="0"/>
              <a:t>poplatek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500" dirty="0" smtClean="0"/>
              <a:t>vláčet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800" dirty="0" smtClean="0"/>
              <a:t>malá myš</a:t>
            </a:r>
            <a:endParaRPr lang="cs-CZ" sz="3800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226154335"/>
              </p:ext>
            </p:extLst>
          </p:nvPr>
        </p:nvGraphicFramePr>
        <p:xfrm>
          <a:off x="251523" y="1600200"/>
          <a:ext cx="4244274" cy="4637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1586"/>
                <a:gridCol w="471586"/>
                <a:gridCol w="496985"/>
                <a:gridCol w="446187"/>
                <a:gridCol w="471586"/>
                <a:gridCol w="471586"/>
                <a:gridCol w="471586"/>
                <a:gridCol w="471586"/>
                <a:gridCol w="471586"/>
              </a:tblGrid>
              <a:tr h="579639">
                <a:tc rowSpan="4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9639"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9639"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9639"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5796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gridSpan="2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4"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</a:tr>
              <a:tr h="579639">
                <a:tc rowSpan="3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579639"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579639">
                <a:tc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4940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113813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Vyjmenovaná a příbuzná slova po M  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28800"/>
            <a:ext cx="4176464" cy="463711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200" dirty="0" smtClean="0"/>
              <a:t>vyčistila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200" dirty="0" smtClean="0"/>
              <a:t>přístroj na mytí nádobí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500" dirty="0" smtClean="0"/>
              <a:t>káně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500" dirty="0" smtClean="0"/>
              <a:t>chyba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500" dirty="0" smtClean="0"/>
              <a:t>housle a ……..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500" dirty="0" smtClean="0"/>
              <a:t>poplatek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500" dirty="0" smtClean="0"/>
              <a:t>vláčet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800" dirty="0" smtClean="0"/>
              <a:t>malá myš</a:t>
            </a:r>
            <a:endParaRPr lang="cs-CZ" sz="3800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46968671"/>
              </p:ext>
            </p:extLst>
          </p:nvPr>
        </p:nvGraphicFramePr>
        <p:xfrm>
          <a:off x="251523" y="1600200"/>
          <a:ext cx="4244274" cy="4637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1586"/>
                <a:gridCol w="471586"/>
                <a:gridCol w="496985"/>
                <a:gridCol w="446187"/>
                <a:gridCol w="471586"/>
                <a:gridCol w="471586"/>
                <a:gridCol w="471586"/>
                <a:gridCol w="471586"/>
                <a:gridCol w="471586"/>
              </a:tblGrid>
              <a:tr h="579639">
                <a:tc rowSpan="4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9639"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Č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9639"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9639"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579639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Č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gridSpan="2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4"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</a:tr>
              <a:tr h="579639">
                <a:tc rowSpan="3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É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579639"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579639">
                <a:tc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9319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39"/>
            <a:ext cx="8229600" cy="720081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 kterého košíku uložíš ?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1560" y="1436100"/>
            <a:ext cx="8229600" cy="4713387"/>
          </a:xfr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			</a:t>
            </a:r>
            <a:r>
              <a:rPr lang="cs-CZ" b="1" dirty="0" smtClean="0"/>
              <a:t>m – t  podlahu</a:t>
            </a:r>
          </a:p>
          <a:p>
            <a:pPr marL="0" indent="0" algn="just">
              <a:buNone/>
            </a:pPr>
            <a:r>
              <a:rPr lang="cs-CZ" b="1" dirty="0" smtClean="0"/>
              <a:t>			m – t  štěstí</a:t>
            </a:r>
          </a:p>
          <a:p>
            <a:pPr marL="0" indent="0" algn="just">
              <a:buNone/>
            </a:pPr>
            <a:r>
              <a:rPr lang="cs-CZ" b="1" dirty="0" smtClean="0"/>
              <a:t>			m </a:t>
            </a:r>
            <a:r>
              <a:rPr lang="cs-CZ" b="1" dirty="0"/>
              <a:t>– </a:t>
            </a:r>
            <a:r>
              <a:rPr lang="cs-CZ" b="1" dirty="0" smtClean="0"/>
              <a:t>t práci</a:t>
            </a:r>
          </a:p>
          <a:p>
            <a:pPr marL="0" indent="0" algn="just">
              <a:buNone/>
            </a:pPr>
            <a:r>
              <a:rPr lang="cs-CZ" b="1" dirty="0" smtClean="0"/>
              <a:t>			</a:t>
            </a:r>
            <a:r>
              <a:rPr lang="cs-CZ" b="1" dirty="0" smtClean="0"/>
              <a:t>m – t svátek</a:t>
            </a:r>
          </a:p>
          <a:p>
            <a:pPr marL="0" indent="0" algn="just">
              <a:buNone/>
            </a:pPr>
            <a:r>
              <a:rPr lang="cs-CZ" b="1" dirty="0" smtClean="0"/>
              <a:t>			m – t čisté ruce</a:t>
            </a:r>
          </a:p>
          <a:p>
            <a:pPr marL="0" indent="0" algn="just">
              <a:buNone/>
            </a:pPr>
            <a:r>
              <a:rPr lang="cs-CZ" b="1" dirty="0" smtClean="0"/>
              <a:t>			m – t si ruce</a:t>
            </a:r>
          </a:p>
          <a:p>
            <a:pPr marL="0" indent="0" algn="just">
              <a:buNone/>
            </a:pPr>
            <a:r>
              <a:rPr lang="cs-CZ" b="1" dirty="0" smtClean="0"/>
              <a:t>			m – t nádobí</a:t>
            </a:r>
          </a:p>
          <a:p>
            <a:pPr marL="0" indent="0" algn="just">
              <a:buNone/>
            </a:pPr>
            <a:r>
              <a:rPr lang="cs-CZ" b="1" dirty="0" smtClean="0"/>
              <a:t>			m – t radost</a:t>
            </a:r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 rot="5400000">
            <a:off x="1294855" y="3849083"/>
            <a:ext cx="1575930" cy="2616224"/>
          </a:xfrm>
          <a:prstGeom prst="flowChartDelay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zpoždění 8"/>
          <p:cNvSpPr/>
          <p:nvPr/>
        </p:nvSpPr>
        <p:spPr>
          <a:xfrm rot="5400000">
            <a:off x="6532306" y="3855643"/>
            <a:ext cx="1575930" cy="2616224"/>
          </a:xfrm>
          <a:prstGeom prst="flowChartDelay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398744" y="4580993"/>
            <a:ext cx="1368152" cy="914400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Y Ý</a:t>
            </a:r>
            <a:endParaRPr lang="cs-CZ" sz="6000" b="1" dirty="0"/>
          </a:p>
          <a:p>
            <a:pPr algn="ctr"/>
            <a:endParaRPr lang="cs-CZ" sz="6000" b="1" dirty="0"/>
          </a:p>
        </p:txBody>
      </p:sp>
      <p:sp>
        <p:nvSpPr>
          <p:cNvPr id="11" name="Obdélník 10"/>
          <p:cNvSpPr/>
          <p:nvPr/>
        </p:nvSpPr>
        <p:spPr>
          <a:xfrm>
            <a:off x="6636195" y="4581128"/>
            <a:ext cx="1368152" cy="929412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b="1" dirty="0">
                <a:solidFill>
                  <a:srgbClr val="FF0000"/>
                </a:solidFill>
              </a:rPr>
              <a:t> </a:t>
            </a:r>
            <a:r>
              <a:rPr lang="cs-CZ" sz="900" b="1" dirty="0" smtClean="0">
                <a:solidFill>
                  <a:srgbClr val="FF0000"/>
                </a:solidFill>
              </a:rPr>
              <a:t>  </a:t>
            </a:r>
          </a:p>
          <a:p>
            <a:pPr algn="ctr"/>
            <a:endParaRPr lang="cs-CZ" sz="900" b="1" dirty="0">
              <a:solidFill>
                <a:srgbClr val="FF0000"/>
              </a:solidFill>
            </a:endParaRPr>
          </a:p>
          <a:p>
            <a:pPr algn="ctr"/>
            <a:endParaRPr lang="cs-CZ" sz="9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I Í</a:t>
            </a:r>
            <a:endParaRPr lang="cs-CZ" sz="6000" b="1" dirty="0" smtClean="0"/>
          </a:p>
          <a:p>
            <a:pPr algn="ctr"/>
            <a:endParaRPr lang="cs-CZ" dirty="0"/>
          </a:p>
        </p:txBody>
      </p:sp>
      <p:sp>
        <p:nvSpPr>
          <p:cNvPr id="10" name="Ohnutý pruh 9"/>
          <p:cNvSpPr/>
          <p:nvPr/>
        </p:nvSpPr>
        <p:spPr>
          <a:xfrm>
            <a:off x="774708" y="2571088"/>
            <a:ext cx="2616224" cy="3596281"/>
          </a:xfrm>
          <a:prstGeom prst="blockArc">
            <a:avLst>
              <a:gd name="adj1" fmla="val 10800000"/>
              <a:gd name="adj2" fmla="val 21517266"/>
              <a:gd name="adj3" fmla="val 15420"/>
            </a:avLst>
          </a:prstGeom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>
            <a:off x="6012160" y="2571086"/>
            <a:ext cx="2616224" cy="3596281"/>
          </a:xfrm>
          <a:prstGeom prst="blockArc">
            <a:avLst>
              <a:gd name="adj1" fmla="val 10800000"/>
              <a:gd name="adj2" fmla="val 21517266"/>
              <a:gd name="adj3" fmla="val 15420"/>
            </a:avLst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2273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83 0.05926 C 0.01632 0.05463 0.00955 0.05463 0.00035 0.05347 C -0.01667 0.04884 -0.02917 0.05023 -0.0474 0.05139 C -0.05694 0.05278 -0.06649 0.05463 -0.07569 0.05926 C -0.08108 0.06204 -0.08837 0.06875 -0.0941 0.06968 C -0.10469 0.07107 -0.11528 0.07338 -0.12587 0.07546 C -0.14045 0.08542 -0.1566 0.08958 -0.17118 0.09954 C -0.17569 0.10255 -0.18021 0.10718 -0.18455 0.10972 C -0.19809 0.11736 -0.21198 0.1206 -0.22396 0.1338 C -0.22917 0.14769 -0.23802 0.15648 -0.24583 0.1662 C -0.25017 0.17153 -0.25573 0.18357 -0.2592 0.19028 C -0.26632 0.2037 -0.27309 0.22083 -0.2776 0.23657 C -0.28299 0.25486 -0.28368 0.27616 -0.2875 0.29514 C -0.28871 0.33889 -0.2901 0.37315 -0.28871 0.41782 C -0.28819 0.43194 -0.28663 0.44491 -0.28385 0.4581 C -0.28316 0.46204 -0.28281 0.46644 -0.28142 0.47014 C -0.27986 0.47407 -0.27639 0.48218 -0.27639 0.48241 C -0.27569 0.48657 -0.27413 0.49144 -0.27413 0.4963 L -0.27413 0.48403 " pathEditMode="relative" rAng="0" ptsTypes="fffffffffffffffffAA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47" y="2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85185E-6 C 0.01041 0.00278 0.01788 0.00278 0.02864 0.00162 C 0.0401 -0.00232 0.03628 -0.01783 0.02743 -0.02384 C 0.01267 -0.0338 0.00434 -0.0294 -0.01667 -0.03033 C -0.02275 -0.03148 -0.02865 -0.03241 -0.03455 -0.03496 C -0.03785 -0.03959 -0.04254 -0.04861 -0.03802 -0.05556 C -0.03646 -0.0581 -0.03316 -0.05764 -0.03091 -0.0588 C -0.029 -0.05996 -0.02709 -0.06111 -0.025 -0.06204 C -0.01285 -0.06713 -0.0007 -0.07014 0.01198 -0.07153 C 0.10677 -0.0706 0.20486 -0.07292 0.3 -0.06366 C 0.30625 -0.06204 0.31302 -0.06134 0.31909 -0.0588 C 0.32569 -0.05602 0.33021 -0.05116 0.33698 -0.04931 C 0.33819 -0.04769 0.33906 -0.04584 0.34045 -0.04445 C 0.34184 -0.04306 0.34392 -0.04306 0.34531 -0.04144 C 0.34896 -0.0375 0.35156 -0.025 0.35486 -0.01921 C 0.36041 0.00092 0.3533 -0.02084 0.36076 -0.00648 C 0.36302 -0.00232 0.36493 0.00486 0.36666 0.00949 C 0.3684 0.02083 0.37083 0.03171 0.37257 0.04282 C 0.37222 0.0581 0.37257 0.07361 0.37153 0.08889 C 0.371 0.09583 0.36319 0.10625 0.36319 0.10648 C 0.36111 0.11435 0.35625 0.11597 0.35121 0.1206 C 0.3434 0.12754 0.33455 0.13796 0.32743 0.14606 C 0.32326 0.15671 0.31545 0.16528 0.31076 0.17616 C 0.30903 0.18032 0.3059 0.18889 0.3059 0.18912 C 0.30712 0.20532 0.31007 0.21759 0.31788 0.23009 C 0.32135 0.23541 0.31962 0.23472 0.32257 0.2412 C 0.32413 0.24444 0.32743 0.25069 0.32743 0.25092 C 0.33021 0.2618 0.32916 0.25694 0.3309 0.26504 C 0.32691 0.28217 0.32847 0.27129 0.32986 0.29838 C 0.32864 0.31666 0.32621 0.33403 0.32621 0.35231 " pathEditMode="relative" rAng="0" ptsTypes="fffffffffffffffffffffffffffffA">
                                      <p:cBhvr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93" y="1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875 -0.02778 C 0.07569 -0.02662 0.0809 -0.02361 0.08767 -0.02616 C 0.0901 -0.02709 0.09479 -0.0294 0.09479 -0.02917 C 0.09601 -0.03148 0.0974 -0.03334 0.09844 -0.03565 C 0.09913 -0.03704 0.09878 -0.03912 0.09965 -0.04051 C 0.10052 -0.0419 0.10208 -0.04236 0.10312 -0.04375 C 0.10451 -0.0456 0.10556 -0.04792 0.10677 -0.05 C 0.10833 -0.05301 0.11059 -0.05579 0.11146 -0.05949 C 0.11181 -0.06111 0.11198 -0.06297 0.11267 -0.06435 C 0.11354 -0.06621 0.11528 -0.06713 0.11632 -0.06898 C 0.12014 -0.0757 0.12292 -0.08681 0.12812 -0.09121 C 0.13194 -0.09884 0.13785 -0.10857 0.14375 -0.11343 C 0.14635 -0.11898 0.14792 -0.12246 0.15208 -0.12616 C 0.15382 -0.13449 0.1651 -0.15394 0.17101 -0.15625 C 0.19132 -0.17593 0.21667 -0.18334 0.24132 -0.1882 C 0.26146 -0.18727 0.27656 -0.18797 0.29479 -0.18172 C 0.29931 -0.17824 0.30312 -0.17431 0.30799 -0.17222 C 0.32257 -0.15857 0.32951 -0.14283 0.33299 -0.11991 C 0.33403 -0.09584 0.33594 -0.08033 0.3342 -0.05625 C 0.33385 -0.05093 0.33333 -0.04537 0.33177 -0.04051 C 0.33073 -0.03704 0.32708 -0.03102 0.32708 -0.03079 C 0.32587 -0.02107 0.32431 -0.01273 0.32344 -0.00232 C 0.32431 0.02731 0.32726 0.05578 0.32344 0.08495 C 0.32465 0.11203 0.32552 0.13889 0.32708 0.16597 C 0.3283 0.21041 0.33073 0.25486 0.33299 0.2993 C 0.3342 0.32268 0.33403 0.34745 0.33767 0.3706 C 0.34167 0.36875 0.3401 0.36898 0.34253 0.36898 " pathEditMode="relative" rAng="0" ptsTypes="ffffffffffffffffffffffffffA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81" y="11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069 0.00185 C 0.03038 0.0007 0.01163 -0.00162 -0.00886 -0.00277 C -0.01129 -0.00324 -0.01354 -0.00393 -0.01597 -0.0044 C -0.02083 -0.00509 -0.02552 -0.00509 -0.03038 -0.00602 C -0.03438 -0.00671 -0.04219 -0.00926 -0.04219 -0.00902 C -0.04653 -0.01273 -0.05104 -0.0125 -0.05538 -0.01551 C -0.06649 -0.02291 -0.07778 -0.02963 -0.08976 -0.03449 C -0.09601 -0.04282 -0.10052 -0.05277 -0.10764 -0.05995 C -0.11181 -0.06828 -0.11649 -0.07615 -0.11962 -0.08541 C -0.12066 -0.08842 -0.12136 -0.09166 -0.12205 -0.0949 C -0.1224 -0.09652 -0.12257 -0.09815 -0.12309 -0.09977 C -0.12587 -0.10879 -0.13056 -0.11643 -0.13386 -0.125 C -0.13698 -0.1331 -0.13785 -0.1419 -0.13976 -0.15046 C -0.14202 -0.17407 -0.13681 -0.19629 -0.12674 -0.21551 C -0.12309 -0.23009 -0.10729 -0.22847 -0.09809 -0.23148 C -0.04288 -0.2287 0.01198 -0.22407 0.06736 -0.22199 C 0.08698 -0.21828 0.10573 -0.21527 0.12569 -0.21389 C 0.1625 -0.21481 0.19566 -0.2162 0.2316 -0.21875 C 0.27656 -0.22546 0.28212 -0.22245 0.35417 -0.22338 C 0.41719 -0.22222 0.41319 -0.225 0.44948 -0.21875 C 0.46788 -0.21018 0.48715 -0.2081 0.5066 -0.20602 C 0.50903 -0.20555 0.51146 -0.20555 0.51371 -0.2044 C 0.51632 -0.20301 0.51805 -0.1993 0.52083 -0.19815 C 0.52205 -0.19768 0.52326 -0.19699 0.52448 -0.19652 C 0.52847 -0.19282 0.53524 -0.18379 0.53524 -0.18356 C 0.53663 -0.17731 0.53941 -0.17037 0.54236 -0.16481 C 0.5441 -0.15787 0.54531 -0.15115 0.54705 -0.14421 C 0.54792 -0.14097 0.54948 -0.13449 0.54948 -0.13426 C 0.54913 -0.12546 0.54913 -0.11643 0.54826 -0.10764 C 0.54653 -0.09051 0.5368 -0.06852 0.52795 -0.05671 C 0.52569 -0.04699 0.52048 -0.04629 0.51493 -0.04097 C 0.50434 -0.03055 0.49357 -0.0199 0.4816 -0.01227 C 0.4776 -0.00972 0.475 -0.00625 0.47083 -0.0044 C 0.46163 0.00417 0.4493 0.00718 0.43871 0.01135 C 0.42951 0.01482 0.42205 0.0206 0.4125 0.02246 C 0.40555 0.02616 0.39826 0.02778 0.39114 0.03056 C 0.38611 0.03241 0.38333 0.03542 0.37795 0.03681 C 0.37083 0.04167 0.36545 0.04537 0.35781 0.04792 C 0.35226 0.05301 0.34878 0.05672 0.34236 0.05903 C 0.33611 0.06736 0.3283 0.07338 0.32083 0.07963 C 0.31927 0.08565 0.31649 0.08727 0.31371 0.09236 C 0.31146 0.10093 0.30903 0.1088 0.30538 0.11621 C 0.30417 0.12454 0.30278 0.13148 0.30191 0.14005 C 0.30278 0.15579 0.30347 0.17107 0.31024 0.18449 C 0.31232 0.19352 0.31458 0.19468 0.32083 0.20023 C 0.32187 0.20116 0.32396 0.20023 0.32448 0.20185 C 0.32482 0.20301 0.32292 0.20301 0.32205 0.20348 " pathEditMode="relative" rAng="0" ptsTypes="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95" y="-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1146 0.02593 C 0.16563 0.0412 0.11979 0.02824 0.07448 0.0213 C 0.06111 0.01505 0.04653 0.01296 0.03281 0.00694 C 0.02587 0.00046 0.01701 -0.00069 0.00903 -0.00417 C 0.00538 -0.00741 0.00243 -0.01019 -0.00174 -0.01204 C -0.0099 -0.01944 -0.00608 -0.01736 -0.01233 -0.01991 C -0.01649 -0.02361 -0.01944 -0.02477 -0.0243 -0.02639 C -0.02934 -0.03032 -0.03455 -0.03241 -0.03976 -0.03588 C -0.04861 -0.04167 -0.0566 -0.04931 -0.06597 -0.05324 C -0.07396 -0.06065 -0.08229 -0.06829 -0.09097 -0.07407 C -0.09601 -0.0831 -0.10208 -0.08982 -0.10642 -0.09931 C -0.10712 -0.10069 -0.11198 -0.11065 -0.11354 -0.11366 C -0.11441 -0.11528 -0.11597 -0.11852 -0.11597 -0.11829 C -0.11719 -0.12454 -0.11805 -0.12894 -0.12066 -0.13426 C -0.12135 -0.13843 -0.12309 -0.14653 -0.12309 -0.15023 C -0.12309 -0.15509 -0.12222 -0.16829 -0.1184 -0.17245 C -0.11545 -0.17569 -0.10729 -0.1787 -0.10399 -0.18032 C -0.08038 -0.1912 -0.05399 -0.18148 -0.02899 -0.18194 C -0.01927 -0.18426 -0.00955 -0.18889 -0.00052 -0.19468 C 0.0059 -0.19884 0.01146 -0.20394 0.01858 -0.20579 C 0.01979 -0.20671 0.02101 -0.20787 0.02222 -0.2088 C 0.02413 -0.20995 0.02639 -0.21065 0.02813 -0.21204 C 0.03316 -0.2162 0.03715 -0.22107 0.04236 -0.22477 C 0.0474 -0.22824 0.05035 -0.23357 0.05556 -0.23588 C 0.06007 -0.24005 0.06458 -0.24468 0.06979 -0.24699 C 0.09583 -0.27407 0.12917 -0.27986 0.16146 -0.28357 C 0.17083 -0.28611 0.18038 -0.28657 0.18993 -0.28819 C 0.2 -0.28982 0.20972 -0.29306 0.21979 -0.29468 C 0.23004 -0.29931 0.25122 -0.29931 0.25122 -0.29907 C 0.26267 -0.30532 0.27899 -0.3088 0.29115 -0.31042 C 0.2974 -0.31343 0.30556 -0.31505 0.31181 -0.3169 C 0.32222 -0.31644 0.3316 -0.3162 0.34115 -0.31528 C 0.35764 -0.31366 0.37257 -0.30208 0.38767 -0.29468 C 0.39983 -0.28218 0.40052 -0.26065 0.40781 -0.24375 C 0.40938 -0.23542 0.41111 -0.22685 0.41267 -0.21852 C 0.41372 -0.20857 0.41372 -0.19792 0.41615 -0.18819 C 0.41701 -0.16782 0.41788 -0.14815 0.41979 -0.12801 C 0.42153 -0.08889 0.4224 -0.05116 0.41736 -0.01204 C 0.4158 0.00046 0.41597 0.01273 0.41267 0.02454 C 0.41163 0.03333 0.41042 0.04005 0.40781 0.04815 C 0.40642 0.05718 0.40504 0.06643 0.40313 0.07523 C 0.40226 0.0794 0.4007 0.08796 0.4007 0.08819 C 0.39879 0.11065 0.39792 0.1331 0.39236 0.15463 C 0.3908 0.16088 0.38889 0.17037 0.38524 0.17523 C 0.38212 0.1794 0.37726 0.18125 0.37326 0.1831 C 0.36372 0.18264 0.35417 0.1831 0.34479 0.18148 C 0.3375 0.18009 0.33004 0.17523 0.32326 0.17361 C 0.30903 0.16458 0.32882 0.17662 0.31146 0.16898 C 0.30504 0.1662 0.29948 0.16018 0.29358 0.15625 C 0.27396 0.14329 0.29965 0.16458 0.27934 0.14676 C 0.27622 0.14398 0.27101 0.14167 0.26736 0.14028 C 0.26563 0.13958 0.26424 0.13935 0.26267 0.13866 C 0.26146 0.13819 0.25695 0.13704 0.25903 0.13704 C 0.26493 0.13704 0.27118 0.14143 0.27691 0.14352 C 0.28004 0.14722 0.27951 0.14537 0.2816 0.14815 " pathEditMode="relative" rAng="0" ptsTypes="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81" y="-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586 0.04189 C 0.12118 0.03958 0.11892 0.03796 0.11545 0.03101 C 0.11406 0.02083 0.1158 0.02916 0.11128 0.01828 C 0.1092 0.01319 0.1085 0.00601 0.10711 3.7037E-6 C 0.10625 -0.00741 0.10538 -0.01436 0.10451 -0.02176 C 0.10468 -0.03033 0.10468 -0.03866 0.10538 -0.04723 C 0.10642 -0.06204 0.11163 -0.06181 0.11736 -0.06528 C 0.14461 -0.06389 0.17152 -0.06135 0.19878 -0.05811 C 0.2158 -0.05903 0.23802 -0.05602 0.25538 -0.06713 C 0.26041 -0.07061 0.26423 -0.07662 0.26909 -0.08172 C 0.27552 -0.10394 0.26545 -0.07107 0.27326 -0.09074 C 0.275 -0.09491 0.27621 -0.10024 0.2776 -0.1051 C 0.27882 -0.10996 0.28107 -0.11968 0.28107 -0.11945 C 0.28333 -0.1419 0.27986 -0.11181 0.2835 -0.13426 C 0.28767 -0.15996 0.28298 -0.13982 0.28698 -0.15602 C 0.28802 -0.16505 0.28975 -0.17385 0.29218 -0.18149 C 0.29288 -0.1882 0.29409 -0.19375 0.29548 -0.19977 C 0.2967 -0.20486 0.29913 -0.21436 0.29913 -0.21412 C 0.30017 -0.22524 0.30347 -0.23426 0.30503 -0.24491 C 0.3059 -0.25047 0.30764 -0.26135 0.30764 -0.26111 C 0.30659 -0.28449 0.30711 -0.28496 0.29913 -0.29769 C 0.29687 -0.30486 0.29253 -0.30973 0.28871 -0.31227 C 0.275 -0.33496 0.25955 -0.33912 0.24253 -0.34144 C 0.22274 -0.34977 0.16527 -0.33843 0.14826 -0.33774 C 0.12343 -0.33658 0.07448 -0.33403 0.07448 -0.3338 C 0.01198 -0.33635 0.01041 -0.3375 -0.06598 -0.33403 C -0.07535 -0.33357 -0.0849 -0.33172 -0.09445 -0.33056 C -0.10087 -0.32986 -0.11407 -0.32686 -0.11407 -0.32662 C -0.12101 -0.32315 -0.1283 -0.32246 -0.13542 -0.31945 C -0.13889 -0.31806 -0.14566 -0.31412 -0.14566 -0.31389 C -0.15122 -0.30649 -0.15747 -0.30417 -0.16372 -0.29954 C -0.16875 -0.29584 -0.16545 -0.29676 -0.16962 -0.29236 C -0.17778 -0.28403 -0.18542 -0.27385 -0.19358 -0.26505 C -0.19688 -0.26181 -0.20105 -0.25533 -0.204 -0.25047 C -0.20521 -0.24838 -0.20608 -0.24491 -0.2073 -0.24306 C -0.20868 -0.24121 -0.21025 -0.24121 -0.21164 -0.23982 C -0.21528 -0.23542 -0.21702 -0.22801 -0.22118 -0.22524 C -0.2224 -0.2169 -0.2257 -0.21436 -0.22795 -0.20695 C -0.23143 -0.1963 -0.23403 -0.18473 -0.23733 -0.17431 C -0.2382 -0.16505 -0.23924 -0.15695 -0.24167 -0.14885 C -0.24514 -0.0882 -0.24514 -0.02662 -0.24514 0.03472 " pathEditMode="relative" rAng="0" ptsTypes="ffffffffffffffffffffffffffffffffffffffffA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62" y="-19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889 0.00347 C 0.13611 -0.00787 0.13889 -0.00509 0.13281 -0.00787 C 0.11771 -0.02754 0.1 -0.04491 0.08767 -0.06805 C 0.08142 -0.07963 0.07604 -0.09606 0.07413 -0.11018 C 0.07187 -0.12685 0.07413 -0.11667 0.0717 -0.12662 C 0.07222 -0.13796 0.06961 -0.15092 0.07413 -0.16065 C 0.08576 -0.18542 0.10902 -0.18889 0.12916 -0.19329 C 0.18073 -0.19213 0.23246 -0.19167 0.28402 -0.18842 C 0.29114 -0.18518 0.29843 -0.18449 0.3059 -0.18333 C 0.31389 -0.17986 0.32205 -0.1787 0.33038 -0.17685 C 0.35156 -0.16736 0.37396 -0.16435 0.39618 -0.16065 C 0.40364 -0.15741 0.41024 -0.15555 0.41805 -0.15417 C 0.43541 -0.14491 0.45295 -0.14421 0.4717 -0.14282 C 0.4967 -0.14375 0.50538 -0.14444 0.52534 -0.14768 C 0.53472 -0.15162 0.54271 -0.15324 0.55104 -0.16065 C 0.5592 -0.19305 0.56545 -0.22662 0.57048 -0.25995 C 0.57014 -0.28171 0.56996 -0.30324 0.56927 -0.325 C 0.56909 -0.33241 0.5625 -0.35278 0.56076 -0.36227 C 0.55868 -0.39699 0.55798 -0.41528 0.53524 -0.43542 C 0.53125 -0.43889 0.52864 -0.44329 0.52413 -0.44514 C 0.51753 -0.45833 0.49896 -0.46227 0.48767 -0.46481 C 0.48107 -0.46412 0.47361 -0.46643 0.46805 -0.46157 C 0.45955 -0.45393 0.45121 -0.44467 0.44253 -0.43704 C 0.43715 -0.43217 0.42986 -0.43009 0.42413 -0.42569 C 0.41198 -0.4162 0.39757 -0.39977 0.38524 -0.39329 C 0.37482 -0.37917 0.36389 -0.36643 0.35347 -0.35254 C 0.3526 -0.35139 0.35086 -0.35185 0.34982 -0.35092 C 0.34514 -0.34745 0.34097 -0.34329 0.33646 -0.33958 C 0.33177 -0.33588 0.32882 -0.33009 0.32413 -0.32662 C 0.32309 -0.32569 0.3217 -0.32569 0.32048 -0.325 C 0.31875 -0.32407 0.31718 -0.32292 0.31562 -0.32176 C 0.31441 -0.32083 0.31302 -0.31967 0.31198 -0.31852 C 0.31111 -0.31759 0.31059 -0.31597 0.30955 -0.31504 C 0.30225 -0.30879 0.29236 -0.30417 0.28402 -0.30046 C 0.28073 -0.29907 0.27413 -0.29722 0.27413 -0.29699 C 0.26597 -0.29004 0.24166 -0.28819 0.23281 -0.2875 C 0.18854 -0.27801 0.18767 -0.28472 0.11076 -0.28588 C 0.09253 -0.28866 0.07413 -0.28842 0.0559 -0.29074 C 0.04149 -0.29259 0.0276 -0.29583 0.01319 -0.29722 C -0.00486 -0.30116 -0.0224 -0.30995 -0.04045 -0.31342 C -0.05348 -0.31296 -0.0665 -0.31273 -0.07952 -0.3118 C -0.10035 -0.31018 -0.11441 -0.28449 -0.13316 -0.27616 C -0.14514 -0.26366 -0.13976 -0.26667 -0.14775 -0.26319 C -0.15087 -0.25764 -0.15677 -0.24884 -0.16111 -0.24514 C -0.16563 -0.2412 -0.16893 -0.23912 -0.17205 -0.23379 C -0.18368 -0.21435 -0.19098 -0.1912 -0.20261 -0.17199 C -0.20677 -0.15509 -0.21407 -0.1375 -0.22205 -0.12338 C -0.2257 -0.10741 -0.23039 -0.0919 -0.23438 -0.07616 C -0.23611 -0.06921 -0.23594 -0.0618 -0.23802 -0.05509 C -0.24045 -0.04722 -0.24202 -0.03796 -0.24532 -0.03055 C -0.24688 -0.02731 -0.25018 -0.02083 -0.25018 -0.0206 C -0.25226 -0.00671 -0.25747 0.00533 -0.25747 0.01991 " pathEditMode="relative" rAng="0" ptsTypes="ffffff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3" y="-2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958 0.02014 C 0.17327 0.01967 0.1566 0.01944 0.13993 0.01852 C 0.13351 0.01805 0.12101 0.01481 0.11563 0.01041 C 0.10972 0.00555 0.10521 -0.00046 0.09844 -0.00278 C 0.09306 -0.00857 0.08941 -0.0169 0.08386 -0.02222 C 0.08125 -0.02477 0.07813 -0.02639 0.07535 -0.02871 C 0.06927 -0.04097 0.07743 -0.02685 0.06806 -0.03519 C 0.06684 -0.03634 0.06667 -0.03866 0.06563 -0.04005 C 0.06458 -0.04144 0.0632 -0.04213 0.06198 -0.04329 C 0.05191 -0.06204 0.0684 -0.03287 0.05452 -0.05139 C 0.05365 -0.05255 0.05399 -0.05486 0.0533 -0.05625 C 0.04983 -0.06343 0.04462 -0.07014 0.04115 -0.07755 C 0.03924 -0.08171 0.03854 -0.08658 0.03629 -0.09051 C 0.03386 -0.09491 0.02899 -0.10347 0.02899 -0.10324 C 0.02691 -0.11204 0.0224 -0.11968 0.01927 -0.12801 C 0.01476 -0.14028 0.01094 -0.15347 0.00556 -0.16528 C 0.00417 -0.17431 0.00139 -0.18218 -0.00052 -0.19121 C -0.00278 -0.20347 -0.00312 -0.21644 -0.00538 -0.22871 C -0.00694 -0.24815 -0.00851 -0.28472 -0.01614 -0.30023 C -0.0191 -0.32778 -0.02743 -0.35463 -0.03802 -0.37824 C -0.04028 -0.38334 -0.04253 -0.39167 -0.04548 -0.3963 C -0.04687 -0.39838 -0.04896 -0.39931 -0.05035 -0.40116 C -0.05312 -0.40486 -0.05486 -0.41042 -0.05764 -0.41412 C -0.05868 -0.41551 -0.06024 -0.41597 -0.06128 -0.41736 C -0.06823 -0.42662 -0.0816 -0.44908 -0.09062 -0.45301 C -0.10069 -0.45741 -0.10677 -0.45949 -0.11736 -0.46134 C -0.17483 -0.4588 -0.14305 -0.46435 -0.16493 -0.45463 C -0.16875 -0.44954 -0.17205 -0.44352 -0.17587 -0.43843 C -0.17986 -0.42246 -0.17309 -0.44699 -0.18073 -0.42871 C -0.18264 -0.42431 -0.18316 -0.41898 -0.18437 -0.41412 C -0.18489 -0.41204 -0.18507 -0.40972 -0.18559 -0.40764 C -0.18628 -0.4044 -0.18802 -0.39792 -0.18802 -0.39769 C -0.18542 -0.35209 -0.18889 -0.36898 -0.18316 -0.34584 C -0.18003 -0.3331 -0.16597 -0.31806 -0.15764 -0.31158 C -0.14271 -0.30023 -0.17135 -0.3206 -0.14792 -0.30185 C -0.13055 -0.28796 -0.1092 -0.27847 -0.08941 -0.27593 C -0.06823 -0.27662 -0.04635 -0.27222 -0.02587 -0.27917 C -0.01042 -0.28426 0.00556 -0.29144 0.02049 -0.30023 C 0.02795 -0.30463 0.03663 -0.30718 0.04236 -0.31482 C 0.04983 -0.32477 0.06632 -0.34028 0.07656 -0.34584 C 0.08056 -0.35394 0.08646 -0.35324 0.09236 -0.3588 C 0.09427 -0.36065 0.09531 -0.36343 0.09722 -0.36528 C 0.09948 -0.36736 0.10226 -0.36829 0.10452 -0.37014 C 0.11684 -0.37986 0.12934 -0.38796 0.14236 -0.3963 C 0.15417 -0.40371 0.16632 -0.4132 0.17882 -0.41736 C 0.18195 -0.42408 0.1849 -0.42292 0.18958 -0.42709 C 0.19792 -0.43403 0.20608 -0.43912 0.21545 -0.44329 C 0.22292 -0.44977 0.23229 -0.45301 0.2408 -0.45463 C 0.25677 -0.46158 0.27344 -0.46574 0.28958 -0.46783 C 0.33004 -0.47847 0.36597 -0.475 0.40208 -0.45625 C 0.40938 -0.45232 0.41615 -0.44352 0.42292 -0.43843 C 0.43229 -0.43125 0.44288 -0.42292 0.44965 -0.41088 C 0.45642 -0.39884 0.46163 -0.38195 0.46927 -0.37176 C 0.4717 -0.36181 0.47726 -0.35463 0.48142 -0.34584 C 0.48733 -0.33334 0.49358 -0.3206 0.49965 -0.30834 C 0.50313 -0.28935 0.49757 -0.31551 0.50452 -0.29537 C 0.5092 -0.28171 0.5125 -0.26459 0.51441 -0.24977 C 0.51545 -0.23171 0.51736 -0.21412 0.51927 -0.1963 C 0.51736 -0.17361 0.51597 -0.16389 0.49844 -0.15718 C 0.49358 -0.15278 0.48941 -0.15301 0.48386 -0.1507 C 0.47656 -0.14769 0.46945 -0.14259 0.46198 -0.14097 C 0.44323 -0.13681 0.42465 -0.13449 0.40573 -0.13287 C 0.39011 -0.12871 0.41111 -0.1338 0.37899 -0.12963 C 0.37049 -0.12847 0.36163 -0.12315 0.35313 -0.1213 C 0.34601 -0.11644 0.33767 -0.11343 0.33004 -0.10996 C 0.32708 -0.1088 0.32535 -0.10556 0.32257 -0.10347 C 0.3217 -0.10232 0.31927 -0.10023 0.31927 -0.1 C 0.31424 -0.09074 0.31945 -0.09884 0.3132 -0.09375 C 0.31181 -0.09306 0.31024 -0.09051 0.31024 -0.09028 " pathEditMode="relative" rAng="0" ptsTypes="ffffffffffffffffffffffffff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8" y="-24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39"/>
            <a:ext cx="8229600" cy="720081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 kterého košíku uložíš ?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1560" y="1340768"/>
            <a:ext cx="8229600" cy="4808719"/>
          </a:xfr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			</a:t>
            </a:r>
            <a:r>
              <a:rPr lang="cs-CZ" b="1" dirty="0" smtClean="0"/>
              <a:t>m 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b="1" dirty="0" smtClean="0"/>
              <a:t> t  podlahu</a:t>
            </a:r>
          </a:p>
          <a:p>
            <a:pPr marL="0" indent="0" algn="just">
              <a:buNone/>
            </a:pPr>
            <a:r>
              <a:rPr lang="cs-CZ" b="1" dirty="0" smtClean="0"/>
              <a:t>			m 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b="1" dirty="0" smtClean="0"/>
              <a:t> </a:t>
            </a:r>
            <a:r>
              <a:rPr lang="cs-CZ" b="1" dirty="0" smtClean="0"/>
              <a:t>t  štěstí</a:t>
            </a:r>
          </a:p>
          <a:p>
            <a:pPr marL="0" indent="0" algn="just">
              <a:buNone/>
            </a:pPr>
            <a:r>
              <a:rPr lang="cs-CZ" b="1" dirty="0" smtClean="0"/>
              <a:t>			m 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b="1" dirty="0" smtClean="0"/>
              <a:t> </a:t>
            </a:r>
            <a:r>
              <a:rPr lang="cs-CZ" b="1" dirty="0" smtClean="0"/>
              <a:t>t práci</a:t>
            </a:r>
          </a:p>
          <a:p>
            <a:pPr marL="0" indent="0" algn="just">
              <a:buNone/>
            </a:pPr>
            <a:r>
              <a:rPr lang="cs-CZ" b="1" dirty="0" smtClean="0"/>
              <a:t>			</a:t>
            </a:r>
            <a:r>
              <a:rPr lang="cs-CZ" b="1" dirty="0" smtClean="0"/>
              <a:t>m 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b="1" dirty="0" smtClean="0"/>
              <a:t> t svátek</a:t>
            </a:r>
          </a:p>
          <a:p>
            <a:pPr marL="0" indent="0" algn="just">
              <a:buNone/>
            </a:pPr>
            <a:r>
              <a:rPr lang="cs-CZ" b="1" dirty="0" smtClean="0"/>
              <a:t>			m 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b="1" dirty="0" smtClean="0"/>
              <a:t> t čisté ruce</a:t>
            </a:r>
          </a:p>
          <a:p>
            <a:pPr marL="0" indent="0" algn="just">
              <a:buNone/>
            </a:pPr>
            <a:r>
              <a:rPr lang="cs-CZ" b="1" dirty="0" smtClean="0"/>
              <a:t>			m 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b="1" dirty="0" smtClean="0"/>
              <a:t> t si ruce</a:t>
            </a:r>
          </a:p>
          <a:p>
            <a:pPr marL="0" indent="0" algn="just">
              <a:buNone/>
            </a:pPr>
            <a:r>
              <a:rPr lang="cs-CZ" b="1" dirty="0" smtClean="0"/>
              <a:t>			m 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b="1" dirty="0" smtClean="0"/>
              <a:t> </a:t>
            </a:r>
            <a:r>
              <a:rPr lang="cs-CZ" b="1" dirty="0" smtClean="0"/>
              <a:t>t nádobí</a:t>
            </a:r>
          </a:p>
          <a:p>
            <a:pPr marL="0" indent="0" algn="just">
              <a:buNone/>
            </a:pPr>
            <a:r>
              <a:rPr lang="cs-CZ" b="1" dirty="0" smtClean="0"/>
              <a:t>			m 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b="1" dirty="0" smtClean="0"/>
              <a:t> </a:t>
            </a:r>
            <a:r>
              <a:rPr lang="cs-CZ" b="1" dirty="0" smtClean="0"/>
              <a:t>t radost</a:t>
            </a:r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 rot="5400000">
            <a:off x="1294855" y="3849083"/>
            <a:ext cx="1575930" cy="2616224"/>
          </a:xfrm>
          <a:prstGeom prst="flowChartDelay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zpoždění 8"/>
          <p:cNvSpPr/>
          <p:nvPr/>
        </p:nvSpPr>
        <p:spPr>
          <a:xfrm rot="5400000">
            <a:off x="6532306" y="3855643"/>
            <a:ext cx="1575930" cy="2616224"/>
          </a:xfrm>
          <a:prstGeom prst="flowChartDelay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398744" y="4580993"/>
            <a:ext cx="1368152" cy="914400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Y Ý</a:t>
            </a:r>
            <a:endParaRPr lang="cs-CZ" sz="6000" b="1" dirty="0"/>
          </a:p>
          <a:p>
            <a:pPr algn="ctr"/>
            <a:endParaRPr lang="cs-CZ" sz="6000" b="1" dirty="0"/>
          </a:p>
        </p:txBody>
      </p:sp>
      <p:sp>
        <p:nvSpPr>
          <p:cNvPr id="11" name="Obdélník 10"/>
          <p:cNvSpPr/>
          <p:nvPr/>
        </p:nvSpPr>
        <p:spPr>
          <a:xfrm>
            <a:off x="6636195" y="4581128"/>
            <a:ext cx="1368152" cy="929412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b="1" dirty="0">
                <a:solidFill>
                  <a:srgbClr val="FF0000"/>
                </a:solidFill>
              </a:rPr>
              <a:t> </a:t>
            </a:r>
            <a:r>
              <a:rPr lang="cs-CZ" sz="900" b="1" dirty="0" smtClean="0">
                <a:solidFill>
                  <a:srgbClr val="FF0000"/>
                </a:solidFill>
              </a:rPr>
              <a:t>  </a:t>
            </a:r>
          </a:p>
          <a:p>
            <a:pPr algn="ctr"/>
            <a:endParaRPr lang="cs-CZ" sz="900" b="1" dirty="0">
              <a:solidFill>
                <a:srgbClr val="FF0000"/>
              </a:solidFill>
            </a:endParaRPr>
          </a:p>
          <a:p>
            <a:pPr algn="ctr"/>
            <a:endParaRPr lang="cs-CZ" sz="9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I Í</a:t>
            </a:r>
            <a:endParaRPr lang="cs-CZ" sz="6000" b="1" dirty="0" smtClean="0"/>
          </a:p>
          <a:p>
            <a:pPr algn="ctr"/>
            <a:endParaRPr lang="cs-CZ" dirty="0"/>
          </a:p>
        </p:txBody>
      </p:sp>
      <p:sp>
        <p:nvSpPr>
          <p:cNvPr id="10" name="Ohnutý pruh 9"/>
          <p:cNvSpPr/>
          <p:nvPr/>
        </p:nvSpPr>
        <p:spPr>
          <a:xfrm>
            <a:off x="774708" y="2571088"/>
            <a:ext cx="2616224" cy="3596281"/>
          </a:xfrm>
          <a:prstGeom prst="blockArc">
            <a:avLst>
              <a:gd name="adj1" fmla="val 10800000"/>
              <a:gd name="adj2" fmla="val 21517266"/>
              <a:gd name="adj3" fmla="val 15420"/>
            </a:avLst>
          </a:prstGeom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>
            <a:off x="6012160" y="2571086"/>
            <a:ext cx="2616224" cy="3596281"/>
          </a:xfrm>
          <a:prstGeom prst="blockArc">
            <a:avLst>
              <a:gd name="adj1" fmla="val 10800000"/>
              <a:gd name="adj2" fmla="val 21517266"/>
              <a:gd name="adj3" fmla="val 15420"/>
            </a:avLst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735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83 0.05926 C 0.01632 0.05463 0.00955 0.05463 0.00035 0.05347 C -0.01667 0.04884 -0.02917 0.05023 -0.0474 0.05139 C -0.05694 0.05278 -0.06649 0.05463 -0.07569 0.05926 C -0.08108 0.06204 -0.08837 0.06875 -0.0941 0.06968 C -0.10469 0.07107 -0.11528 0.07338 -0.12587 0.07546 C -0.14045 0.08542 -0.1566 0.08958 -0.17118 0.09954 C -0.17569 0.10255 -0.18021 0.10718 -0.18455 0.10972 C -0.19809 0.11736 -0.21198 0.1206 -0.22396 0.1338 C -0.22917 0.14769 -0.23802 0.15648 -0.24583 0.1662 C -0.25017 0.17153 -0.25573 0.18357 -0.2592 0.19028 C -0.26632 0.2037 -0.27309 0.22083 -0.2776 0.23657 C -0.28299 0.25486 -0.28368 0.27616 -0.2875 0.29514 C -0.28871 0.33889 -0.2901 0.37315 -0.28871 0.41782 C -0.28819 0.43194 -0.28663 0.44491 -0.28385 0.4581 C -0.28316 0.46204 -0.28281 0.46644 -0.28142 0.47014 C -0.27986 0.47407 -0.27639 0.48218 -0.27639 0.48241 C -0.27569 0.48657 -0.27413 0.49144 -0.27413 0.4963 L -0.27413 0.48403 " pathEditMode="relative" rAng="0" ptsTypes="fffffffffffffffffAA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47" y="2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85185E-6 C 0.01041 0.00278 0.01788 0.00278 0.02864 0.00162 C 0.0401 -0.00232 0.03628 -0.01783 0.02743 -0.02384 C 0.01267 -0.0338 0.00434 -0.0294 -0.01667 -0.03033 C -0.02275 -0.03148 -0.02865 -0.03241 -0.03455 -0.03496 C -0.03785 -0.03959 -0.04254 -0.04861 -0.03802 -0.05556 C -0.03646 -0.0581 -0.03316 -0.05764 -0.03091 -0.0588 C -0.029 -0.05996 -0.02709 -0.06111 -0.025 -0.06204 C -0.01285 -0.06713 -0.0007 -0.07014 0.01198 -0.07153 C 0.10677 -0.0706 0.20486 -0.07292 0.3 -0.06366 C 0.30625 -0.06204 0.31302 -0.06134 0.31909 -0.0588 C 0.32569 -0.05602 0.33021 -0.05116 0.33698 -0.04931 C 0.33819 -0.04769 0.33906 -0.04584 0.34045 -0.04445 C 0.34184 -0.04306 0.34392 -0.04306 0.34531 -0.04144 C 0.34896 -0.0375 0.35156 -0.025 0.35486 -0.01921 C 0.36041 0.00092 0.3533 -0.02084 0.36076 -0.00648 C 0.36302 -0.00232 0.36493 0.00486 0.36666 0.00949 C 0.3684 0.02083 0.37083 0.03171 0.37257 0.04282 C 0.37222 0.0581 0.37257 0.07361 0.37153 0.08889 C 0.371 0.09583 0.36319 0.10625 0.36319 0.10648 C 0.36111 0.11435 0.35625 0.11597 0.35121 0.1206 C 0.3434 0.12754 0.33455 0.13796 0.32743 0.14606 C 0.32326 0.15671 0.31545 0.16528 0.31076 0.17616 C 0.30903 0.18032 0.3059 0.18889 0.3059 0.18912 C 0.30712 0.20532 0.31007 0.21759 0.31788 0.23009 C 0.32135 0.23541 0.31962 0.23472 0.32257 0.2412 C 0.32413 0.24444 0.32743 0.25069 0.32743 0.25092 C 0.33021 0.2618 0.32916 0.25694 0.3309 0.26504 C 0.32691 0.28217 0.32847 0.27129 0.32986 0.29838 C 0.32864 0.31666 0.32621 0.33403 0.32621 0.35231 " pathEditMode="relative" rAng="0" ptsTypes="fffffffffffffffffffffffffffffA">
                                      <p:cBhvr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93" y="1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875 -0.02778 C 0.07569 -0.02662 0.0809 -0.02361 0.08767 -0.02616 C 0.0901 -0.02709 0.09479 -0.0294 0.09479 -0.02917 C 0.09601 -0.03148 0.0974 -0.03334 0.09844 -0.03565 C 0.09913 -0.03704 0.09878 -0.03912 0.09965 -0.04051 C 0.10052 -0.0419 0.10208 -0.04236 0.10312 -0.04375 C 0.10451 -0.0456 0.10556 -0.04792 0.10677 -0.05 C 0.10833 -0.05301 0.11059 -0.05579 0.11146 -0.05949 C 0.11181 -0.06111 0.11198 -0.06297 0.11267 -0.06435 C 0.11354 -0.06621 0.11528 -0.06713 0.11632 -0.06898 C 0.12014 -0.0757 0.12292 -0.08681 0.12812 -0.09121 C 0.13194 -0.09884 0.13785 -0.10857 0.14375 -0.11343 C 0.14635 -0.11898 0.14792 -0.12246 0.15208 -0.12616 C 0.15382 -0.13449 0.1651 -0.15394 0.17101 -0.15625 C 0.19132 -0.17593 0.21667 -0.18334 0.24132 -0.1882 C 0.26146 -0.18727 0.27656 -0.18797 0.29479 -0.18172 C 0.29931 -0.17824 0.30312 -0.17431 0.30799 -0.17222 C 0.32257 -0.15857 0.32951 -0.14283 0.33299 -0.11991 C 0.33403 -0.09584 0.33594 -0.08033 0.3342 -0.05625 C 0.33385 -0.05093 0.33333 -0.04537 0.33177 -0.04051 C 0.33073 -0.03704 0.32708 -0.03102 0.32708 -0.03079 C 0.32587 -0.02107 0.32431 -0.01273 0.32344 -0.00232 C 0.32431 0.02731 0.32726 0.05578 0.32344 0.08495 C 0.32465 0.11203 0.32552 0.13889 0.32708 0.16597 C 0.3283 0.21041 0.33073 0.25486 0.33299 0.2993 C 0.3342 0.32268 0.33403 0.34745 0.33767 0.3706 C 0.34167 0.36875 0.3401 0.36898 0.34253 0.36898 " pathEditMode="relative" rAng="0" ptsTypes="ffffffffffffffffffffffffffA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81" y="11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069 0.00185 C 0.03038 0.0007 0.01163 -0.00162 -0.00886 -0.00277 C -0.01129 -0.00324 -0.01354 -0.00393 -0.01597 -0.0044 C -0.02083 -0.00509 -0.02552 -0.00509 -0.03038 -0.00602 C -0.03438 -0.00671 -0.04219 -0.00926 -0.04219 -0.00902 C -0.04653 -0.01273 -0.05104 -0.0125 -0.05538 -0.01551 C -0.06649 -0.02291 -0.07778 -0.02963 -0.08976 -0.03449 C -0.09601 -0.04282 -0.10052 -0.05277 -0.10764 -0.05995 C -0.11181 -0.06828 -0.11649 -0.07615 -0.11962 -0.08541 C -0.12066 -0.08842 -0.12136 -0.09166 -0.12205 -0.0949 C -0.1224 -0.09652 -0.12257 -0.09815 -0.12309 -0.09977 C -0.12587 -0.10879 -0.13056 -0.11643 -0.13386 -0.125 C -0.13698 -0.1331 -0.13785 -0.1419 -0.13976 -0.15046 C -0.14202 -0.17407 -0.13681 -0.19629 -0.12674 -0.21551 C -0.12309 -0.23009 -0.10729 -0.22847 -0.09809 -0.23148 C -0.04288 -0.2287 0.01198 -0.22407 0.06736 -0.22199 C 0.08698 -0.21828 0.10573 -0.21527 0.12569 -0.21389 C 0.1625 -0.21481 0.19566 -0.2162 0.2316 -0.21875 C 0.27656 -0.22546 0.28212 -0.22245 0.35417 -0.22338 C 0.41719 -0.22222 0.41319 -0.225 0.44948 -0.21875 C 0.46788 -0.21018 0.48715 -0.2081 0.5066 -0.20602 C 0.50903 -0.20555 0.51146 -0.20555 0.51371 -0.2044 C 0.51632 -0.20301 0.51805 -0.1993 0.52083 -0.19815 C 0.52205 -0.19768 0.52326 -0.19699 0.52448 -0.19652 C 0.52847 -0.19282 0.53524 -0.18379 0.53524 -0.18356 C 0.53663 -0.17731 0.53941 -0.17037 0.54236 -0.16481 C 0.5441 -0.15787 0.54531 -0.15115 0.54705 -0.14421 C 0.54792 -0.14097 0.54948 -0.13449 0.54948 -0.13426 C 0.54913 -0.12546 0.54913 -0.11643 0.54826 -0.10764 C 0.54653 -0.09051 0.5368 -0.06852 0.52795 -0.05671 C 0.52569 -0.04699 0.52048 -0.04629 0.51493 -0.04097 C 0.50434 -0.03055 0.49357 -0.0199 0.4816 -0.01227 C 0.4776 -0.00972 0.475 -0.00625 0.47083 -0.0044 C 0.46163 0.00417 0.4493 0.00718 0.43871 0.01135 C 0.42951 0.01482 0.42205 0.0206 0.4125 0.02246 C 0.40555 0.02616 0.39826 0.02778 0.39114 0.03056 C 0.38611 0.03241 0.38333 0.03542 0.37795 0.03681 C 0.37083 0.04167 0.36545 0.04537 0.35781 0.04792 C 0.35226 0.05301 0.34878 0.05672 0.34236 0.05903 C 0.33611 0.06736 0.3283 0.07338 0.32083 0.07963 C 0.31927 0.08565 0.31649 0.08727 0.31371 0.09236 C 0.31146 0.10093 0.30903 0.1088 0.30538 0.11621 C 0.30417 0.12454 0.30278 0.13148 0.30191 0.14005 C 0.30278 0.15579 0.30347 0.17107 0.31024 0.18449 C 0.31232 0.19352 0.31458 0.19468 0.32083 0.20023 C 0.32187 0.20116 0.32396 0.20023 0.32448 0.20185 C 0.32482 0.20301 0.32292 0.20301 0.32205 0.20348 " pathEditMode="relative" rAng="0" ptsTypes="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95" y="-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1146 0.02593 C 0.16563 0.0412 0.11979 0.02824 0.07448 0.0213 C 0.06111 0.01505 0.04653 0.01296 0.03281 0.00694 C 0.02587 0.00046 0.01701 -0.00069 0.00903 -0.00417 C 0.00538 -0.00741 0.00243 -0.01019 -0.00174 -0.01204 C -0.0099 -0.01944 -0.00608 -0.01736 -0.01233 -0.01991 C -0.01649 -0.02361 -0.01944 -0.02477 -0.0243 -0.02639 C -0.02934 -0.03032 -0.03455 -0.03241 -0.03976 -0.03588 C -0.04861 -0.04167 -0.0566 -0.04931 -0.06597 -0.05324 C -0.07396 -0.06065 -0.08229 -0.06829 -0.09097 -0.07407 C -0.09601 -0.0831 -0.10208 -0.08982 -0.10642 -0.09931 C -0.10712 -0.10069 -0.11198 -0.11065 -0.11354 -0.11366 C -0.11441 -0.11528 -0.11597 -0.11852 -0.11597 -0.11829 C -0.11719 -0.12454 -0.11805 -0.12894 -0.12066 -0.13426 C -0.12135 -0.13843 -0.12309 -0.14653 -0.12309 -0.15023 C -0.12309 -0.15509 -0.12222 -0.16829 -0.1184 -0.17245 C -0.11545 -0.17569 -0.10729 -0.1787 -0.10399 -0.18032 C -0.08038 -0.1912 -0.05399 -0.18148 -0.02899 -0.18194 C -0.01927 -0.18426 -0.00955 -0.18889 -0.00052 -0.19468 C 0.0059 -0.19884 0.01146 -0.20394 0.01858 -0.20579 C 0.01979 -0.20671 0.02101 -0.20787 0.02222 -0.2088 C 0.02413 -0.20995 0.02639 -0.21065 0.02813 -0.21204 C 0.03316 -0.2162 0.03715 -0.22107 0.04236 -0.22477 C 0.0474 -0.22824 0.05035 -0.23357 0.05556 -0.23588 C 0.06007 -0.24005 0.06458 -0.24468 0.06979 -0.24699 C 0.09583 -0.27407 0.12917 -0.27986 0.16146 -0.28357 C 0.17083 -0.28611 0.18038 -0.28657 0.18993 -0.28819 C 0.2 -0.28982 0.20972 -0.29306 0.21979 -0.29468 C 0.23004 -0.29931 0.25122 -0.29931 0.25122 -0.29907 C 0.26267 -0.30532 0.27899 -0.3088 0.29115 -0.31042 C 0.2974 -0.31343 0.30556 -0.31505 0.31181 -0.3169 C 0.32222 -0.31644 0.3316 -0.3162 0.34115 -0.31528 C 0.35764 -0.31366 0.37257 -0.30208 0.38767 -0.29468 C 0.39983 -0.28218 0.40052 -0.26065 0.40781 -0.24375 C 0.40938 -0.23542 0.41111 -0.22685 0.41267 -0.21852 C 0.41372 -0.20857 0.41372 -0.19792 0.41615 -0.18819 C 0.41701 -0.16782 0.41788 -0.14815 0.41979 -0.12801 C 0.42153 -0.08889 0.4224 -0.05116 0.41736 -0.01204 C 0.4158 0.00046 0.41597 0.01273 0.41267 0.02454 C 0.41163 0.03333 0.41042 0.04005 0.40781 0.04815 C 0.40642 0.05718 0.40504 0.06643 0.40313 0.07523 C 0.40226 0.0794 0.4007 0.08796 0.4007 0.08819 C 0.39879 0.11065 0.39792 0.1331 0.39236 0.15463 C 0.3908 0.16088 0.38889 0.17037 0.38524 0.17523 C 0.38212 0.1794 0.37726 0.18125 0.37326 0.1831 C 0.36372 0.18264 0.35417 0.1831 0.34479 0.18148 C 0.3375 0.18009 0.33004 0.17523 0.32326 0.17361 C 0.30903 0.16458 0.32882 0.17662 0.31146 0.16898 C 0.30504 0.1662 0.29948 0.16018 0.29358 0.15625 C 0.27396 0.14329 0.29965 0.16458 0.27934 0.14676 C 0.27622 0.14398 0.27101 0.14167 0.26736 0.14028 C 0.26563 0.13958 0.26424 0.13935 0.26267 0.13866 C 0.26146 0.13819 0.25695 0.13704 0.25903 0.13704 C 0.26493 0.13704 0.27118 0.14143 0.27691 0.14352 C 0.28004 0.14722 0.27951 0.14537 0.2816 0.14815 " pathEditMode="relative" rAng="0" ptsTypes="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81" y="-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586 0.04189 C 0.12118 0.03958 0.11892 0.03796 0.11545 0.03101 C 0.11406 0.02083 0.1158 0.02916 0.11128 0.01828 C 0.1092 0.01319 0.1085 0.00601 0.10711 3.7037E-6 C 0.10625 -0.00741 0.10538 -0.01436 0.10451 -0.02176 C 0.10468 -0.03033 0.10468 -0.03866 0.10538 -0.04723 C 0.10642 -0.06204 0.11163 -0.06181 0.11736 -0.06528 C 0.14461 -0.06389 0.17152 -0.06135 0.19878 -0.05811 C 0.2158 -0.05903 0.23802 -0.05602 0.25538 -0.06713 C 0.26041 -0.07061 0.26423 -0.07662 0.26909 -0.08172 C 0.27552 -0.10394 0.26545 -0.07107 0.27326 -0.09074 C 0.275 -0.09491 0.27621 -0.10024 0.2776 -0.1051 C 0.27882 -0.10996 0.28107 -0.11968 0.28107 -0.11945 C 0.28333 -0.1419 0.27986 -0.11181 0.2835 -0.13426 C 0.28767 -0.15996 0.28298 -0.13982 0.28698 -0.15602 C 0.28802 -0.16505 0.28975 -0.17385 0.29218 -0.18149 C 0.29288 -0.1882 0.29409 -0.19375 0.29548 -0.19977 C 0.2967 -0.20486 0.29913 -0.21436 0.29913 -0.21412 C 0.30017 -0.22524 0.30347 -0.23426 0.30503 -0.24491 C 0.3059 -0.25047 0.30764 -0.26135 0.30764 -0.26111 C 0.30659 -0.28449 0.30711 -0.28496 0.29913 -0.29769 C 0.29687 -0.30486 0.29253 -0.30973 0.28871 -0.31227 C 0.275 -0.33496 0.25955 -0.33912 0.24253 -0.34144 C 0.22274 -0.34977 0.16527 -0.33843 0.14826 -0.33774 C 0.12343 -0.33658 0.07448 -0.33403 0.07448 -0.3338 C 0.01198 -0.33635 0.01041 -0.3375 -0.06598 -0.33403 C -0.07535 -0.33357 -0.0849 -0.33172 -0.09445 -0.33056 C -0.10087 -0.32986 -0.11407 -0.32686 -0.11407 -0.32662 C -0.12101 -0.32315 -0.1283 -0.32246 -0.13542 -0.31945 C -0.13889 -0.31806 -0.14566 -0.31412 -0.14566 -0.31389 C -0.15122 -0.30649 -0.15747 -0.30417 -0.16372 -0.29954 C -0.16875 -0.29584 -0.16545 -0.29676 -0.16962 -0.29236 C -0.17778 -0.28403 -0.18542 -0.27385 -0.19358 -0.26505 C -0.19688 -0.26181 -0.20105 -0.25533 -0.204 -0.25047 C -0.20521 -0.24838 -0.20608 -0.24491 -0.2073 -0.24306 C -0.20868 -0.24121 -0.21025 -0.24121 -0.21164 -0.23982 C -0.21528 -0.23542 -0.21702 -0.22801 -0.22118 -0.22524 C -0.2224 -0.2169 -0.2257 -0.21436 -0.22795 -0.20695 C -0.23143 -0.1963 -0.23403 -0.18473 -0.23733 -0.17431 C -0.2382 -0.16505 -0.23924 -0.15695 -0.24167 -0.14885 C -0.24514 -0.0882 -0.24514 -0.02662 -0.24514 0.03472 " pathEditMode="relative" rAng="0" ptsTypes="ffffffffffffffffffffffffffffffffffffffffA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62" y="-19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889 0.00347 C 0.13611 -0.00787 0.13889 -0.00509 0.13281 -0.00787 C 0.11771 -0.02754 0.1 -0.04491 0.08767 -0.06805 C 0.08142 -0.07963 0.07604 -0.09606 0.07413 -0.11018 C 0.07187 -0.12685 0.07413 -0.11667 0.0717 -0.12662 C 0.07222 -0.13796 0.06961 -0.15092 0.07413 -0.16065 C 0.08576 -0.18542 0.10902 -0.18889 0.12916 -0.19329 C 0.18073 -0.19213 0.23246 -0.19167 0.28402 -0.18842 C 0.29114 -0.18518 0.29843 -0.18449 0.3059 -0.18333 C 0.31389 -0.17986 0.32205 -0.1787 0.33038 -0.17685 C 0.35156 -0.16736 0.37396 -0.16435 0.39618 -0.16065 C 0.40364 -0.15741 0.41024 -0.15555 0.41805 -0.15417 C 0.43541 -0.14491 0.45295 -0.14421 0.4717 -0.14282 C 0.4967 -0.14375 0.50538 -0.14444 0.52534 -0.14768 C 0.53472 -0.15162 0.54271 -0.15324 0.55104 -0.16065 C 0.5592 -0.19305 0.56545 -0.22662 0.57048 -0.25995 C 0.57014 -0.28171 0.56996 -0.30324 0.56927 -0.325 C 0.56909 -0.33241 0.5625 -0.35278 0.56076 -0.36227 C 0.55868 -0.39699 0.55798 -0.41528 0.53524 -0.43542 C 0.53125 -0.43889 0.52864 -0.44329 0.52413 -0.44514 C 0.51753 -0.45833 0.49896 -0.46227 0.48767 -0.46481 C 0.48107 -0.46412 0.47361 -0.46643 0.46805 -0.46157 C 0.45955 -0.45393 0.45121 -0.44467 0.44253 -0.43704 C 0.43715 -0.43217 0.42986 -0.43009 0.42413 -0.42569 C 0.41198 -0.4162 0.39757 -0.39977 0.38524 -0.39329 C 0.37482 -0.37917 0.36389 -0.36643 0.35347 -0.35254 C 0.3526 -0.35139 0.35086 -0.35185 0.34982 -0.35092 C 0.34514 -0.34745 0.34097 -0.34329 0.33646 -0.33958 C 0.33177 -0.33588 0.32882 -0.33009 0.32413 -0.32662 C 0.32309 -0.32569 0.3217 -0.32569 0.32048 -0.325 C 0.31875 -0.32407 0.31718 -0.32292 0.31562 -0.32176 C 0.31441 -0.32083 0.31302 -0.31967 0.31198 -0.31852 C 0.31111 -0.31759 0.31059 -0.31597 0.30955 -0.31504 C 0.30225 -0.30879 0.29236 -0.30417 0.28402 -0.30046 C 0.28073 -0.29907 0.27413 -0.29722 0.27413 -0.29699 C 0.26597 -0.29004 0.24166 -0.28819 0.23281 -0.2875 C 0.18854 -0.27801 0.18767 -0.28472 0.11076 -0.28588 C 0.09253 -0.28866 0.07413 -0.28842 0.0559 -0.29074 C 0.04149 -0.29259 0.0276 -0.29583 0.01319 -0.29722 C -0.00486 -0.30116 -0.0224 -0.30995 -0.04045 -0.31342 C -0.05348 -0.31296 -0.0665 -0.31273 -0.07952 -0.3118 C -0.10035 -0.31018 -0.11441 -0.28449 -0.13316 -0.27616 C -0.14514 -0.26366 -0.13976 -0.26667 -0.14775 -0.26319 C -0.15087 -0.25764 -0.15677 -0.24884 -0.16111 -0.24514 C -0.16563 -0.2412 -0.16893 -0.23912 -0.17205 -0.23379 C -0.18368 -0.21435 -0.19098 -0.1912 -0.20261 -0.17199 C -0.20677 -0.15509 -0.21407 -0.1375 -0.22205 -0.12338 C -0.2257 -0.10741 -0.23039 -0.0919 -0.23438 -0.07616 C -0.23611 -0.06921 -0.23594 -0.0618 -0.23802 -0.05509 C -0.24045 -0.04722 -0.24202 -0.03796 -0.24532 -0.03055 C -0.24688 -0.02731 -0.25018 -0.02083 -0.25018 -0.0206 C -0.25226 -0.00671 -0.25747 0.00533 -0.25747 0.01991 " pathEditMode="relative" rAng="0" ptsTypes="ffffff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3" y="-2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958 0.02014 C 0.17327 0.01967 0.1566 0.01944 0.13993 0.01852 C 0.13351 0.01805 0.12101 0.01481 0.11563 0.01041 C 0.10972 0.00555 0.10521 -0.00046 0.09844 -0.00278 C 0.09306 -0.00857 0.08941 -0.0169 0.08386 -0.02222 C 0.08125 -0.02477 0.07813 -0.02639 0.07535 -0.02871 C 0.06927 -0.04097 0.07743 -0.02685 0.06806 -0.03519 C 0.06684 -0.03634 0.06667 -0.03866 0.06563 -0.04005 C 0.06458 -0.04144 0.0632 -0.04213 0.06198 -0.04329 C 0.05191 -0.06204 0.0684 -0.03287 0.05452 -0.05139 C 0.05365 -0.05255 0.05399 -0.05486 0.0533 -0.05625 C 0.04983 -0.06343 0.04462 -0.07014 0.04115 -0.07755 C 0.03924 -0.08171 0.03854 -0.08658 0.03629 -0.09051 C 0.03386 -0.09491 0.02899 -0.10347 0.02899 -0.10324 C 0.02691 -0.11204 0.0224 -0.11968 0.01927 -0.12801 C 0.01476 -0.14028 0.01094 -0.15347 0.00556 -0.16528 C 0.00417 -0.17431 0.00139 -0.18218 -0.00052 -0.19121 C -0.00278 -0.20347 -0.00312 -0.21644 -0.00538 -0.22871 C -0.00694 -0.24815 -0.00851 -0.28472 -0.01614 -0.30023 C -0.0191 -0.32778 -0.02743 -0.35463 -0.03802 -0.37824 C -0.04028 -0.38334 -0.04253 -0.39167 -0.04548 -0.3963 C -0.04687 -0.39838 -0.04896 -0.39931 -0.05035 -0.40116 C -0.05312 -0.40486 -0.05486 -0.41042 -0.05764 -0.41412 C -0.05868 -0.41551 -0.06024 -0.41597 -0.06128 -0.41736 C -0.06823 -0.42662 -0.0816 -0.44908 -0.09062 -0.45301 C -0.10069 -0.45741 -0.10677 -0.45949 -0.11736 -0.46134 C -0.17483 -0.4588 -0.14305 -0.46435 -0.16493 -0.45463 C -0.16875 -0.44954 -0.17205 -0.44352 -0.17587 -0.43843 C -0.17986 -0.42246 -0.17309 -0.44699 -0.18073 -0.42871 C -0.18264 -0.42431 -0.18316 -0.41898 -0.18437 -0.41412 C -0.18489 -0.41204 -0.18507 -0.40972 -0.18559 -0.40764 C -0.18628 -0.4044 -0.18802 -0.39792 -0.18802 -0.39769 C -0.18542 -0.35209 -0.18889 -0.36898 -0.18316 -0.34584 C -0.18003 -0.3331 -0.16597 -0.31806 -0.15764 -0.31158 C -0.14271 -0.30023 -0.17135 -0.3206 -0.14792 -0.30185 C -0.13055 -0.28796 -0.1092 -0.27847 -0.08941 -0.27593 C -0.06823 -0.27662 -0.04635 -0.27222 -0.02587 -0.27917 C -0.01042 -0.28426 0.00556 -0.29144 0.02049 -0.30023 C 0.02795 -0.30463 0.03663 -0.30718 0.04236 -0.31482 C 0.04983 -0.32477 0.06632 -0.34028 0.07656 -0.34584 C 0.08056 -0.35394 0.08646 -0.35324 0.09236 -0.3588 C 0.09427 -0.36065 0.09531 -0.36343 0.09722 -0.36528 C 0.09948 -0.36736 0.10226 -0.36829 0.10452 -0.37014 C 0.11684 -0.37986 0.12934 -0.38796 0.14236 -0.3963 C 0.15417 -0.40371 0.16632 -0.4132 0.17882 -0.41736 C 0.18195 -0.42408 0.1849 -0.42292 0.18958 -0.42709 C 0.19792 -0.43403 0.20608 -0.43912 0.21545 -0.44329 C 0.22292 -0.44977 0.23229 -0.45301 0.2408 -0.45463 C 0.25677 -0.46158 0.27344 -0.46574 0.28958 -0.46783 C 0.33004 -0.47847 0.36597 -0.475 0.40208 -0.45625 C 0.40938 -0.45232 0.41615 -0.44352 0.42292 -0.43843 C 0.43229 -0.43125 0.44288 -0.42292 0.44965 -0.41088 C 0.45642 -0.39884 0.46163 -0.38195 0.46927 -0.37176 C 0.4717 -0.36181 0.47726 -0.35463 0.48142 -0.34584 C 0.48733 -0.33334 0.49358 -0.3206 0.49965 -0.30834 C 0.50313 -0.28935 0.49757 -0.31551 0.50452 -0.29537 C 0.5092 -0.28171 0.5125 -0.26459 0.51441 -0.24977 C 0.51545 -0.23171 0.51736 -0.21412 0.51927 -0.1963 C 0.51736 -0.17361 0.51597 -0.16389 0.49844 -0.15718 C 0.49358 -0.15278 0.48941 -0.15301 0.48386 -0.1507 C 0.47656 -0.14769 0.46945 -0.14259 0.46198 -0.14097 C 0.44323 -0.13681 0.42465 -0.13449 0.40573 -0.13287 C 0.39011 -0.12871 0.41111 -0.1338 0.37899 -0.12963 C 0.37049 -0.12847 0.36163 -0.12315 0.35313 -0.1213 C 0.34601 -0.11644 0.33767 -0.11343 0.33004 -0.10996 C 0.32708 -0.1088 0.32535 -0.10556 0.32257 -0.10347 C 0.3217 -0.10232 0.31927 -0.10023 0.31927 -0.1 C 0.31424 -0.09074 0.31945 -0.09884 0.3132 -0.09375 C 0.31181 -0.09306 0.31024 -0.09051 0.31024 -0.09028 " pathEditMode="relative" rAng="0" ptsTypes="ffffffffffffffffffffffffff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8" y="-24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6"/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Zdůvodni psaní </a:t>
            </a:r>
            <a:r>
              <a:rPr lang="cs-CZ" sz="3600" b="1" dirty="0" smtClean="0"/>
              <a:t>i, í, y, </a:t>
            </a:r>
            <a:r>
              <a:rPr lang="cs-CZ" sz="3600" b="1" dirty="0" smtClean="0"/>
              <a:t>ý, slova </a:t>
            </a:r>
            <a:r>
              <a:rPr lang="cs-CZ" sz="3600" dirty="0" smtClean="0"/>
              <a:t>opiš do sešitu 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856984" cy="4968552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M</a:t>
            </a:r>
            <a:r>
              <a:rPr lang="cs-CZ" b="1" dirty="0" err="1" smtClean="0"/>
              <a:t>_</a:t>
            </a:r>
            <a:r>
              <a:rPr lang="cs-CZ" dirty="0" err="1" smtClean="0"/>
              <a:t>dlové</a:t>
            </a:r>
            <a:r>
              <a:rPr lang="cs-CZ" dirty="0" smtClean="0"/>
              <a:t> </a:t>
            </a:r>
            <a:r>
              <a:rPr lang="cs-CZ" dirty="0" err="1" smtClean="0"/>
              <a:t>bubl_ny</a:t>
            </a:r>
            <a:r>
              <a:rPr lang="cs-CZ" dirty="0" smtClean="0"/>
              <a:t>, </a:t>
            </a:r>
            <a:r>
              <a:rPr lang="cs-CZ" dirty="0" err="1" smtClean="0"/>
              <a:t>m</a:t>
            </a:r>
            <a:r>
              <a:rPr lang="cs-CZ" b="1" dirty="0" err="1" smtClean="0"/>
              <a:t>_</a:t>
            </a:r>
            <a:r>
              <a:rPr lang="cs-CZ" dirty="0" err="1" smtClean="0"/>
              <a:t>chal</a:t>
            </a:r>
            <a:r>
              <a:rPr lang="cs-CZ" dirty="0" smtClean="0"/>
              <a:t> horký čaj, m</a:t>
            </a:r>
            <a:r>
              <a:rPr lang="cs-CZ" b="1" dirty="0" smtClean="0"/>
              <a:t>_</a:t>
            </a:r>
            <a:r>
              <a:rPr lang="cs-CZ" dirty="0" smtClean="0"/>
              <a:t> se nedáme, podej m</a:t>
            </a:r>
            <a:r>
              <a:rPr lang="cs-CZ" b="1" dirty="0"/>
              <a:t>_</a:t>
            </a:r>
            <a:r>
              <a:rPr lang="cs-CZ" dirty="0" smtClean="0"/>
              <a:t> čepici, </a:t>
            </a:r>
            <a:r>
              <a:rPr lang="cs-CZ" dirty="0" err="1" smtClean="0"/>
              <a:t>zam</a:t>
            </a:r>
            <a:r>
              <a:rPr lang="cs-CZ" b="1" dirty="0" err="1" smtClean="0"/>
              <a:t>_</a:t>
            </a:r>
            <a:r>
              <a:rPr lang="cs-CZ" dirty="0" err="1" smtClean="0"/>
              <a:t>šlený</a:t>
            </a:r>
            <a:r>
              <a:rPr lang="cs-CZ" dirty="0" smtClean="0"/>
              <a:t> tatínek, houslový </a:t>
            </a:r>
            <a:r>
              <a:rPr lang="cs-CZ" dirty="0" err="1" smtClean="0"/>
              <a:t>sm</a:t>
            </a:r>
            <a:r>
              <a:rPr lang="cs-CZ" b="1" dirty="0" err="1" smtClean="0"/>
              <a:t>_</a:t>
            </a:r>
            <a:r>
              <a:rPr lang="cs-CZ" dirty="0" err="1" smtClean="0"/>
              <a:t>čec</a:t>
            </a:r>
            <a:r>
              <a:rPr lang="cs-CZ" dirty="0" smtClean="0"/>
              <a:t>, </a:t>
            </a:r>
            <a:r>
              <a:rPr lang="cs-CZ" dirty="0" err="1" smtClean="0"/>
              <a:t>nachom</a:t>
            </a:r>
            <a:r>
              <a:rPr lang="cs-CZ" b="1" dirty="0" err="1" smtClean="0"/>
              <a:t>_</a:t>
            </a:r>
            <a:r>
              <a:rPr lang="cs-CZ" dirty="0" err="1" smtClean="0"/>
              <a:t>tnul</a:t>
            </a:r>
            <a:r>
              <a:rPr lang="cs-CZ" dirty="0" smtClean="0"/>
              <a:t> </a:t>
            </a:r>
            <a:r>
              <a:rPr lang="cs-CZ" dirty="0"/>
              <a:t>se u dopravní nehody, </a:t>
            </a:r>
            <a:r>
              <a:rPr lang="cs-CZ" dirty="0" err="1" smtClean="0"/>
              <a:t>b</a:t>
            </a:r>
            <a:r>
              <a:rPr lang="cs-CZ" b="1" dirty="0" err="1" smtClean="0"/>
              <a:t>_</a:t>
            </a:r>
            <a:r>
              <a:rPr lang="cs-CZ" dirty="0" err="1" smtClean="0"/>
              <a:t>lé</a:t>
            </a:r>
            <a:r>
              <a:rPr lang="cs-CZ" dirty="0" smtClean="0"/>
              <a:t> </a:t>
            </a:r>
            <a:r>
              <a:rPr lang="cs-CZ" dirty="0" err="1" smtClean="0"/>
              <a:t>um</a:t>
            </a:r>
            <a:r>
              <a:rPr lang="cs-CZ" b="1" dirty="0" err="1" smtClean="0"/>
              <a:t>_</a:t>
            </a:r>
            <a:r>
              <a:rPr lang="cs-CZ" dirty="0" err="1" smtClean="0"/>
              <a:t>vadlo</a:t>
            </a:r>
            <a:r>
              <a:rPr lang="cs-CZ" dirty="0" smtClean="0"/>
              <a:t>, </a:t>
            </a:r>
            <a:r>
              <a:rPr lang="cs-CZ" dirty="0" err="1" smtClean="0"/>
              <a:t>m</a:t>
            </a:r>
            <a:r>
              <a:rPr lang="cs-CZ" b="1" dirty="0" err="1" smtClean="0"/>
              <a:t>_</a:t>
            </a:r>
            <a:r>
              <a:rPr lang="cs-CZ" dirty="0" err="1" smtClean="0"/>
              <a:t>lovaný</a:t>
            </a:r>
            <a:r>
              <a:rPr lang="cs-CZ" dirty="0" smtClean="0"/>
              <a:t> dědeček, </a:t>
            </a:r>
            <a:r>
              <a:rPr lang="cs-CZ" dirty="0" err="1" smtClean="0"/>
              <a:t>m</a:t>
            </a:r>
            <a:r>
              <a:rPr lang="cs-CZ" b="1" dirty="0" err="1" smtClean="0"/>
              <a:t>_</a:t>
            </a:r>
            <a:r>
              <a:rPr lang="cs-CZ" dirty="0" err="1" smtClean="0"/>
              <a:t>ší</a:t>
            </a:r>
            <a:r>
              <a:rPr lang="cs-CZ" dirty="0" smtClean="0"/>
              <a:t> zoubky, </a:t>
            </a:r>
            <a:r>
              <a:rPr lang="cs-CZ" dirty="0" err="1" smtClean="0"/>
              <a:t>um</a:t>
            </a:r>
            <a:r>
              <a:rPr lang="cs-CZ" b="1" dirty="0" err="1" smtClean="0"/>
              <a:t>_</a:t>
            </a:r>
            <a:r>
              <a:rPr lang="cs-CZ" dirty="0" err="1" smtClean="0"/>
              <a:t>té</a:t>
            </a:r>
            <a:r>
              <a:rPr lang="cs-CZ" dirty="0" smtClean="0"/>
              <a:t> schody, </a:t>
            </a:r>
            <a:r>
              <a:rPr lang="cs-CZ" dirty="0" err="1" smtClean="0"/>
              <a:t>m</a:t>
            </a:r>
            <a:r>
              <a:rPr lang="cs-CZ" b="1" dirty="0" err="1" smtClean="0"/>
              <a:t>_</a:t>
            </a:r>
            <a:r>
              <a:rPr lang="cs-CZ" dirty="0" err="1" smtClean="0"/>
              <a:t>sa</a:t>
            </a:r>
            <a:r>
              <a:rPr lang="cs-CZ" dirty="0" smtClean="0"/>
              <a:t> s </a:t>
            </a:r>
            <a:r>
              <a:rPr lang="cs-CZ" dirty="0" err="1" smtClean="0"/>
              <a:t>mal</a:t>
            </a:r>
            <a:r>
              <a:rPr lang="cs-CZ" b="1" dirty="0" err="1" smtClean="0"/>
              <a:t>_</a:t>
            </a:r>
            <a:r>
              <a:rPr lang="cs-CZ" dirty="0" err="1" smtClean="0"/>
              <a:t>nami</a:t>
            </a:r>
            <a:r>
              <a:rPr lang="cs-CZ" dirty="0" smtClean="0"/>
              <a:t>, </a:t>
            </a:r>
            <a:r>
              <a:rPr lang="cs-CZ" dirty="0" err="1" smtClean="0"/>
              <a:t>M_rek</a:t>
            </a:r>
            <a:r>
              <a:rPr lang="cs-CZ" dirty="0" smtClean="0"/>
              <a:t> se </a:t>
            </a:r>
            <a:r>
              <a:rPr lang="cs-CZ" dirty="0" err="1" smtClean="0"/>
              <a:t>zm</a:t>
            </a:r>
            <a:r>
              <a:rPr lang="cs-CZ" b="1" dirty="0" err="1" smtClean="0"/>
              <a:t>_</a:t>
            </a:r>
            <a:r>
              <a:rPr lang="cs-CZ" dirty="0" err="1" smtClean="0"/>
              <a:t>lil</a:t>
            </a:r>
            <a:r>
              <a:rPr lang="cs-CZ" dirty="0" smtClean="0"/>
              <a:t>, </a:t>
            </a:r>
            <a:r>
              <a:rPr lang="cs-CZ" dirty="0" err="1" smtClean="0"/>
              <a:t>M</a:t>
            </a:r>
            <a:r>
              <a:rPr lang="cs-CZ" b="1" dirty="0" err="1" smtClean="0"/>
              <a:t>_</a:t>
            </a:r>
            <a:r>
              <a:rPr lang="cs-CZ" dirty="0" err="1" smtClean="0"/>
              <a:t>loš</a:t>
            </a:r>
            <a:r>
              <a:rPr lang="cs-CZ" dirty="0" smtClean="0"/>
              <a:t> a </a:t>
            </a:r>
            <a:r>
              <a:rPr lang="cs-CZ" dirty="0" err="1" smtClean="0"/>
              <a:t>M</a:t>
            </a:r>
            <a:r>
              <a:rPr lang="cs-CZ" b="1" dirty="0" err="1" smtClean="0"/>
              <a:t>_</a:t>
            </a:r>
            <a:r>
              <a:rPr lang="cs-CZ" dirty="0" err="1" smtClean="0"/>
              <a:t>lena</a:t>
            </a:r>
            <a:r>
              <a:rPr lang="cs-CZ" dirty="0" smtClean="0"/>
              <a:t>, </a:t>
            </a:r>
            <a:r>
              <a:rPr lang="cs-CZ" dirty="0" err="1" smtClean="0"/>
              <a:t>rozdm</a:t>
            </a:r>
            <a:r>
              <a:rPr lang="cs-CZ" b="1" dirty="0" err="1" smtClean="0"/>
              <a:t>_</a:t>
            </a:r>
            <a:r>
              <a:rPr lang="cs-CZ" dirty="0" err="1" smtClean="0"/>
              <a:t>chala</a:t>
            </a:r>
            <a:r>
              <a:rPr lang="cs-CZ" dirty="0" smtClean="0"/>
              <a:t> ohýnek, </a:t>
            </a:r>
            <a:r>
              <a:rPr lang="cs-CZ" dirty="0" err="1" smtClean="0"/>
              <a:t>chm</a:t>
            </a:r>
            <a:r>
              <a:rPr lang="cs-CZ" b="1" dirty="0" err="1" smtClean="0"/>
              <a:t>_</a:t>
            </a:r>
            <a:r>
              <a:rPr lang="cs-CZ" dirty="0" err="1" smtClean="0"/>
              <a:t>ří</a:t>
            </a:r>
            <a:r>
              <a:rPr lang="cs-CZ" dirty="0" smtClean="0"/>
              <a:t> pampelišek, </a:t>
            </a:r>
            <a:r>
              <a:rPr lang="cs-CZ" dirty="0" err="1" smtClean="0"/>
              <a:t>m</a:t>
            </a:r>
            <a:r>
              <a:rPr lang="cs-CZ" b="1" dirty="0" err="1" smtClean="0"/>
              <a:t>_</a:t>
            </a:r>
            <a:r>
              <a:rPr lang="cs-CZ" dirty="0" err="1" smtClean="0"/>
              <a:t>tný</a:t>
            </a:r>
            <a:r>
              <a:rPr lang="cs-CZ" dirty="0" smtClean="0"/>
              <a:t> vybíral poplatky, </a:t>
            </a:r>
            <a:r>
              <a:rPr lang="cs-CZ" dirty="0" err="1" smtClean="0"/>
              <a:t>osm</a:t>
            </a:r>
            <a:r>
              <a:rPr lang="cs-CZ" b="1" dirty="0" err="1" smtClean="0"/>
              <a:t>_</a:t>
            </a:r>
            <a:r>
              <a:rPr lang="cs-CZ" dirty="0" err="1" smtClean="0"/>
              <a:t>čka</a:t>
            </a:r>
            <a:r>
              <a:rPr lang="cs-CZ" dirty="0" smtClean="0"/>
              <a:t> není </a:t>
            </a:r>
            <a:r>
              <a:rPr lang="cs-CZ" dirty="0" err="1" smtClean="0"/>
              <a:t>sm</a:t>
            </a:r>
            <a:r>
              <a:rPr lang="cs-CZ" b="1" dirty="0" err="1" smtClean="0"/>
              <a:t>_</a:t>
            </a:r>
            <a:r>
              <a:rPr lang="cs-CZ" dirty="0" err="1" smtClean="0"/>
              <a:t>čka</a:t>
            </a:r>
            <a:r>
              <a:rPr lang="cs-CZ" dirty="0" smtClean="0"/>
              <a:t>, je to úplný </a:t>
            </a:r>
            <a:r>
              <a:rPr lang="cs-CZ" dirty="0" err="1" smtClean="0"/>
              <a:t>nesm</a:t>
            </a:r>
            <a:r>
              <a:rPr lang="cs-CZ" b="1" dirty="0" err="1" smtClean="0"/>
              <a:t>_</a:t>
            </a:r>
            <a:r>
              <a:rPr lang="cs-CZ" dirty="0" err="1" smtClean="0"/>
              <a:t>sl</a:t>
            </a:r>
            <a:r>
              <a:rPr lang="cs-CZ" dirty="0" smtClean="0"/>
              <a:t>, </a:t>
            </a:r>
            <a:r>
              <a:rPr lang="cs-CZ" dirty="0" err="1" smtClean="0"/>
              <a:t>m</a:t>
            </a:r>
            <a:r>
              <a:rPr lang="cs-CZ" b="1" dirty="0" err="1" smtClean="0"/>
              <a:t>_</a:t>
            </a:r>
            <a:r>
              <a:rPr lang="cs-CZ" dirty="0" err="1" smtClean="0"/>
              <a:t>luji</a:t>
            </a:r>
            <a:r>
              <a:rPr lang="cs-CZ" dirty="0" smtClean="0"/>
              <a:t> přírodu, </a:t>
            </a:r>
            <a:r>
              <a:rPr lang="cs-CZ" dirty="0" err="1" smtClean="0"/>
              <a:t>zm</a:t>
            </a:r>
            <a:r>
              <a:rPr lang="cs-CZ" b="1" dirty="0" err="1" smtClean="0"/>
              <a:t>_</a:t>
            </a:r>
            <a:r>
              <a:rPr lang="cs-CZ" dirty="0" err="1" smtClean="0"/>
              <a:t>zel</a:t>
            </a:r>
            <a:r>
              <a:rPr lang="cs-CZ" dirty="0" smtClean="0"/>
              <a:t> jako pára, dobře </a:t>
            </a:r>
            <a:r>
              <a:rPr lang="cs-CZ" dirty="0" err="1" smtClean="0"/>
              <a:t>zam</a:t>
            </a:r>
            <a:r>
              <a:rPr lang="cs-CZ" b="1" dirty="0" err="1" smtClean="0"/>
              <a:t>_</a:t>
            </a:r>
            <a:r>
              <a:rPr lang="cs-CZ" dirty="0" err="1" smtClean="0"/>
              <a:t>kej</a:t>
            </a:r>
            <a:r>
              <a:rPr lang="cs-CZ" dirty="0" smtClean="0"/>
              <a:t>, brzo se </a:t>
            </a:r>
            <a:r>
              <a:rPr lang="cs-CZ" dirty="0" err="1" smtClean="0"/>
              <a:t>stm</a:t>
            </a:r>
            <a:r>
              <a:rPr lang="cs-CZ" b="1" dirty="0" err="1" smtClean="0"/>
              <a:t>_</a:t>
            </a:r>
            <a:r>
              <a:rPr lang="cs-CZ" dirty="0" err="1" smtClean="0"/>
              <a:t>vá</a:t>
            </a:r>
            <a:r>
              <a:rPr lang="cs-CZ" dirty="0" smtClean="0"/>
              <a:t>, za týden budu </a:t>
            </a:r>
            <a:r>
              <a:rPr lang="cs-CZ" dirty="0" err="1" smtClean="0"/>
              <a:t>m</a:t>
            </a:r>
            <a:r>
              <a:rPr lang="cs-CZ" b="1" dirty="0" err="1" smtClean="0"/>
              <a:t>_</a:t>
            </a:r>
            <a:r>
              <a:rPr lang="cs-CZ" dirty="0" err="1" smtClean="0"/>
              <a:t>t</a:t>
            </a:r>
            <a:r>
              <a:rPr lang="cs-CZ" dirty="0" smtClean="0"/>
              <a:t> svátek, medvídek </a:t>
            </a:r>
            <a:r>
              <a:rPr lang="cs-CZ" dirty="0" err="1" smtClean="0"/>
              <a:t>m</a:t>
            </a:r>
            <a:r>
              <a:rPr lang="cs-CZ" b="1" dirty="0" err="1" smtClean="0"/>
              <a:t>_</a:t>
            </a:r>
            <a:r>
              <a:rPr lang="cs-CZ" dirty="0" err="1" smtClean="0"/>
              <a:t>val</a:t>
            </a:r>
            <a:r>
              <a:rPr lang="cs-CZ" dirty="0" smtClean="0"/>
              <a:t> si </a:t>
            </a:r>
            <a:r>
              <a:rPr lang="cs-CZ" dirty="0" err="1" smtClean="0"/>
              <a:t>m</a:t>
            </a:r>
            <a:r>
              <a:rPr lang="cs-CZ" b="1" dirty="0" err="1" smtClean="0"/>
              <a:t>_</a:t>
            </a:r>
            <a:r>
              <a:rPr lang="cs-CZ" dirty="0" err="1" smtClean="0"/>
              <a:t>je</a:t>
            </a:r>
            <a:r>
              <a:rPr lang="cs-CZ" dirty="0" smtClean="0"/>
              <a:t> všechnu potravu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5109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850106"/>
          </a:xfrm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Zkontroluj, zda jsi správně doplnil y, ý, i, 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640960" cy="496855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dlové bubliny, m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chal horký čaj, 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se nadáme, podej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 čepici, zam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šlený tatínek, houslový sm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čec, nachom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tnul </a:t>
            </a:r>
            <a:r>
              <a:rPr lang="cs-CZ" dirty="0"/>
              <a:t>se u dopravní nehody, </a:t>
            </a:r>
            <a:r>
              <a:rPr lang="cs-CZ" dirty="0" smtClean="0"/>
              <a:t>b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lé um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vadlo,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lovaný dědeček, 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ší zoubky, um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té schody, m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sa s mal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nami, Mirek se zm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lil,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loš a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lena, rozdm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chala ohýnek, chm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ří pampelišek, m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tný vybíral poplatky, osm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čka není sm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čka, je to úplný nesm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sl,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luji přírodu, zm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zel jako pára, dobře zam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kej, brzo se stm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vá, za týden budu m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t svátek, medvídek m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val si 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je všechnu potravu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0233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blipFill>
            <a:blip r:embed="rId2"/>
            <a:tile tx="0" ty="0" sx="100000" sy="100000" flip="none" algn="tl"/>
          </a:blipFill>
          <a:ln w="57150">
            <a:solidFill>
              <a:srgbClr val="0070C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sz="6000" b="1" dirty="0" smtClean="0"/>
              <a:t>P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43100"/>
            <a:ext cx="8435280" cy="4637112"/>
          </a:xfrm>
          <a:blipFill>
            <a:blip r:embed="rId2"/>
            <a:tile tx="0" ty="0" sx="100000" sy="100000" flip="none" algn="tl"/>
          </a:blipFill>
          <a:ln w="57150">
            <a:solidFill>
              <a:srgbClr val="0070C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PÝCHA – PYTEL – PYSK </a:t>
            </a:r>
          </a:p>
          <a:p>
            <a:pPr marL="0" indent="0">
              <a:buNone/>
            </a:pPr>
            <a:endParaRPr lang="cs-CZ" sz="12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NETOPÝR </a:t>
            </a: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–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SLEPÝŠ – PYL</a:t>
            </a:r>
          </a:p>
          <a:p>
            <a:pPr marL="0" indent="0">
              <a:buNone/>
            </a:pPr>
            <a:endParaRPr lang="cs-CZ" sz="1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KOPYTO - KLOPÝTAT – TŘPYTIT SE</a:t>
            </a:r>
          </a:p>
          <a:p>
            <a:pPr marL="0" indent="0">
              <a:buNone/>
            </a:pPr>
            <a:endParaRPr lang="cs-CZ" sz="12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rgbClr val="07A977"/>
                </a:solidFill>
              </a:rPr>
              <a:t>ZPYTOVAT – PYKAT – PÝR</a:t>
            </a:r>
          </a:p>
          <a:p>
            <a:pPr marL="0" indent="0">
              <a:buNone/>
            </a:pPr>
            <a:endParaRPr lang="cs-CZ" sz="1200" b="1" dirty="0" smtClean="0">
              <a:solidFill>
                <a:srgbClr val="07A977"/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CC0099"/>
                </a:solidFill>
              </a:rPr>
              <a:t>PÝŘIT SE – ČEPÝŘIT SE</a:t>
            </a:r>
          </a:p>
        </p:txBody>
      </p:sp>
      <p:pic>
        <p:nvPicPr>
          <p:cNvPr id="2050" name="Picture 2" descr="C:\Users\prejzova\AppData\Local\Microsoft\Windows\Temporary Internet Files\Content.IE5\LEK25C6T\MC9004404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96752"/>
            <a:ext cx="1800200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9827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Vyjmenovaná a příbuzná slova po </a:t>
            </a:r>
            <a:r>
              <a:rPr lang="cs-CZ" dirty="0" smtClean="0"/>
              <a:t>P</a:t>
            </a:r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653713901"/>
              </p:ext>
            </p:extLst>
          </p:nvPr>
        </p:nvGraphicFramePr>
        <p:xfrm>
          <a:off x="457200" y="1600200"/>
          <a:ext cx="4038597" cy="42050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</a:tblGrid>
              <a:tr h="700844"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/>
                </a:tc>
              </a:tr>
              <a:tr h="700844">
                <a:tc>
                  <a:txBody>
                    <a:bodyPr/>
                    <a:lstStyle/>
                    <a:p>
                      <a:pPr algn="ctr"/>
                      <a:r>
                        <a:rPr lang="cs-CZ" sz="1800" b="1" smtClean="0"/>
                        <a:t>P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/>
                </a:tc>
              </a:tr>
              <a:tr h="700844">
                <a:tc rowSpan="4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smtClean="0"/>
                        <a:t>P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/>
                </a:tc>
              </a:tr>
              <a:tr h="700844">
                <a:tc v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smtClean="0"/>
                        <a:t>K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0844">
                <a:tc v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0844">
                <a:tc vMerge="1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smtClean="0"/>
                        <a:t>P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277072"/>
          </a:xfrm>
          <a:solidFill>
            <a:schemeClr val="accent6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Ret</a:t>
            </a:r>
          </a:p>
          <a:p>
            <a:pPr marL="0" indent="0">
              <a:buNone/>
            </a:pPr>
            <a:r>
              <a:rPr lang="cs-CZ" dirty="0" smtClean="0"/>
              <a:t>Člověk, který líčí pasti na zvířata</a:t>
            </a:r>
          </a:p>
          <a:p>
            <a:pPr marL="0" indent="0">
              <a:buNone/>
            </a:pPr>
            <a:r>
              <a:rPr lang="cs-CZ" dirty="0" smtClean="0"/>
              <a:t>Luxus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Kůň má na nohou …..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Velká bílá houba 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smtClean="0"/>
              <a:t>Pohádka ,,……. princezna“</a:t>
            </a:r>
          </a:p>
        </p:txBody>
      </p:sp>
    </p:spTree>
    <p:extLst>
      <p:ext uri="{BB962C8B-B14F-4D97-AF65-F5344CB8AC3E}">
        <p14:creationId xmlns:p14="http://schemas.microsoft.com/office/powerpoint/2010/main" val="2305724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accent6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Vyjmenovaná a příbuzná slova po </a:t>
            </a:r>
            <a:r>
              <a:rPr lang="cs-CZ" dirty="0" smtClean="0"/>
              <a:t>P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730975685"/>
              </p:ext>
            </p:extLst>
          </p:nvPr>
        </p:nvGraphicFramePr>
        <p:xfrm>
          <a:off x="457200" y="1600200"/>
          <a:ext cx="4038597" cy="42050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</a:tblGrid>
              <a:tr h="700844"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Y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S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K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/>
                </a:tc>
              </a:tr>
              <a:tr h="700844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Y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T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L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Á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K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/>
                </a:tc>
              </a:tr>
              <a:tr h="700844">
                <a:tc rowSpan="4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Ř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E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Y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CH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/>
                </a:tc>
              </a:tr>
              <a:tr h="700844">
                <a:tc v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K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O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Y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T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O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0844">
                <a:tc vMerge="1"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Ý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CH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V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K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0844">
                <a:tc vMerge="1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Y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Š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N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Á</a:t>
                      </a:r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6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Ret</a:t>
            </a:r>
          </a:p>
          <a:p>
            <a:pPr marL="0" indent="0">
              <a:buNone/>
            </a:pPr>
            <a:r>
              <a:rPr lang="cs-CZ" dirty="0" smtClean="0"/>
              <a:t>Člověk, který líčí pasti na zvířata</a:t>
            </a:r>
          </a:p>
          <a:p>
            <a:pPr marL="0" indent="0">
              <a:buNone/>
            </a:pPr>
            <a:r>
              <a:rPr lang="cs-CZ" dirty="0" smtClean="0"/>
              <a:t>Luxus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Kůň má na nohou …..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Velká bílá houba 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smtClean="0"/>
              <a:t>Pohádka ,,……. princezna“</a:t>
            </a:r>
          </a:p>
        </p:txBody>
      </p:sp>
    </p:spTree>
    <p:extLst>
      <p:ext uri="{BB962C8B-B14F-4D97-AF65-F5344CB8AC3E}">
        <p14:creationId xmlns:p14="http://schemas.microsoft.com/office/powerpoint/2010/main" val="1863798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39"/>
            <a:ext cx="8229600" cy="720081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 kterého košíku uložíš ?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1436100"/>
            <a:ext cx="8640960" cy="4713387"/>
          </a:xfr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			</a:t>
            </a:r>
            <a:r>
              <a:rPr lang="cs-CZ" b="1" dirty="0" smtClean="0"/>
              <a:t>p – l na květu</a:t>
            </a:r>
          </a:p>
          <a:p>
            <a:pPr marL="0" indent="0" algn="just">
              <a:buNone/>
            </a:pPr>
            <a:r>
              <a:rPr lang="cs-CZ" b="1" dirty="0"/>
              <a:t>	</a:t>
            </a:r>
            <a:r>
              <a:rPr lang="cs-CZ" b="1" dirty="0" smtClean="0"/>
              <a:t>		p – l  vodu</a:t>
            </a:r>
          </a:p>
          <a:p>
            <a:pPr marL="0" indent="0" algn="just">
              <a:buNone/>
            </a:pPr>
            <a:r>
              <a:rPr lang="cs-CZ" b="1" dirty="0" smtClean="0"/>
              <a:t>		</a:t>
            </a:r>
            <a:r>
              <a:rPr lang="cs-CZ" b="1" dirty="0"/>
              <a:t>	slep – l </a:t>
            </a:r>
            <a:r>
              <a:rPr lang="cs-CZ" b="1" dirty="0" smtClean="0"/>
              <a:t>obrázek </a:t>
            </a:r>
          </a:p>
          <a:p>
            <a:pPr marL="0" indent="0" algn="just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b="1" dirty="0" err="1" smtClean="0"/>
              <a:t>slep_š</a:t>
            </a:r>
            <a:r>
              <a:rPr lang="cs-CZ" b="1" dirty="0" smtClean="0"/>
              <a:t> </a:t>
            </a:r>
            <a:r>
              <a:rPr lang="cs-CZ" b="1" dirty="0" smtClean="0"/>
              <a:t>se plazil</a:t>
            </a:r>
          </a:p>
          <a:p>
            <a:pPr marL="0" indent="0" algn="just">
              <a:buNone/>
            </a:pPr>
            <a:r>
              <a:rPr lang="cs-CZ" b="1" dirty="0" smtClean="0"/>
              <a:t>			</a:t>
            </a:r>
            <a:r>
              <a:rPr lang="cs-CZ" b="1" dirty="0" smtClean="0"/>
              <a:t>p </a:t>
            </a:r>
            <a:r>
              <a:rPr lang="cs-CZ" b="1" dirty="0"/>
              <a:t>– ch(l) jsem se</a:t>
            </a:r>
          </a:p>
          <a:p>
            <a:pPr marL="0" indent="0" algn="just">
              <a:buNone/>
            </a:pPr>
            <a:r>
              <a:rPr lang="cs-CZ" b="1" dirty="0" smtClean="0"/>
              <a:t>			lesní p - ch</a:t>
            </a:r>
          </a:p>
          <a:p>
            <a:pPr marL="0" indent="0" algn="just">
              <a:buNone/>
            </a:pPr>
            <a:r>
              <a:rPr lang="cs-CZ" b="1" dirty="0" smtClean="0"/>
              <a:t>			</a:t>
            </a:r>
            <a:r>
              <a:rPr lang="cs-CZ" b="1" dirty="0" err="1" smtClean="0"/>
              <a:t>odp</a:t>
            </a:r>
            <a:r>
              <a:rPr lang="cs-CZ" b="1" dirty="0" smtClean="0"/>
              <a:t> – kat trest</a:t>
            </a:r>
            <a:endParaRPr lang="cs-CZ" b="1" dirty="0" smtClean="0"/>
          </a:p>
          <a:p>
            <a:pPr marL="0" indent="0" algn="just">
              <a:buNone/>
            </a:pPr>
            <a:r>
              <a:rPr lang="cs-CZ" b="1" dirty="0" smtClean="0"/>
              <a:t>			</a:t>
            </a:r>
            <a:r>
              <a:rPr lang="cs-CZ" b="1" dirty="0" err="1" smtClean="0"/>
              <a:t>zap</a:t>
            </a:r>
            <a:r>
              <a:rPr lang="cs-CZ" b="1" dirty="0" smtClean="0"/>
              <a:t> – kat Mirka</a:t>
            </a:r>
            <a:endParaRPr lang="cs-CZ" b="1" dirty="0" smtClean="0"/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 rot="5400000">
            <a:off x="987691" y="3746715"/>
            <a:ext cx="1575930" cy="2616224"/>
          </a:xfrm>
          <a:prstGeom prst="flowChartDelay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zpoždění 8"/>
          <p:cNvSpPr/>
          <p:nvPr/>
        </p:nvSpPr>
        <p:spPr>
          <a:xfrm rot="5400000">
            <a:off x="6676323" y="3844957"/>
            <a:ext cx="1575930" cy="2616224"/>
          </a:xfrm>
          <a:prstGeom prst="flowChartDelay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91580" y="4541171"/>
            <a:ext cx="1368152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Y Ý</a:t>
            </a:r>
            <a:endParaRPr lang="cs-CZ" sz="6000" b="1" dirty="0"/>
          </a:p>
          <a:p>
            <a:pPr algn="ctr"/>
            <a:endParaRPr lang="cs-CZ" sz="6000" b="1" dirty="0"/>
          </a:p>
        </p:txBody>
      </p:sp>
      <p:sp>
        <p:nvSpPr>
          <p:cNvPr id="11" name="Obdélník 10"/>
          <p:cNvSpPr/>
          <p:nvPr/>
        </p:nvSpPr>
        <p:spPr>
          <a:xfrm>
            <a:off x="6780212" y="4501751"/>
            <a:ext cx="1368152" cy="92941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b="1" dirty="0">
                <a:solidFill>
                  <a:srgbClr val="FF0000"/>
                </a:solidFill>
              </a:rPr>
              <a:t> </a:t>
            </a:r>
            <a:r>
              <a:rPr lang="cs-CZ" sz="900" b="1" dirty="0" smtClean="0">
                <a:solidFill>
                  <a:srgbClr val="FF0000"/>
                </a:solidFill>
              </a:rPr>
              <a:t>  </a:t>
            </a:r>
          </a:p>
          <a:p>
            <a:pPr algn="ctr"/>
            <a:endParaRPr lang="cs-CZ" sz="900" b="1" dirty="0">
              <a:solidFill>
                <a:srgbClr val="FF0000"/>
              </a:solidFill>
            </a:endParaRPr>
          </a:p>
          <a:p>
            <a:pPr algn="ctr"/>
            <a:endParaRPr lang="cs-CZ" sz="9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I Í</a:t>
            </a:r>
            <a:endParaRPr lang="cs-CZ" sz="6000" b="1" dirty="0" smtClean="0"/>
          </a:p>
          <a:p>
            <a:pPr algn="ctr"/>
            <a:endParaRPr lang="cs-CZ" dirty="0"/>
          </a:p>
        </p:txBody>
      </p:sp>
      <p:sp>
        <p:nvSpPr>
          <p:cNvPr id="10" name="Ohnutý pruh 9"/>
          <p:cNvSpPr/>
          <p:nvPr/>
        </p:nvSpPr>
        <p:spPr>
          <a:xfrm>
            <a:off x="461797" y="2452085"/>
            <a:ext cx="2616224" cy="3596281"/>
          </a:xfrm>
          <a:prstGeom prst="blockArc">
            <a:avLst>
              <a:gd name="adj1" fmla="val 10800000"/>
              <a:gd name="adj2" fmla="val 21517266"/>
              <a:gd name="adj3" fmla="val 15420"/>
            </a:avLst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>
            <a:off x="6156176" y="2566963"/>
            <a:ext cx="2616224" cy="3596281"/>
          </a:xfrm>
          <a:prstGeom prst="blockArc">
            <a:avLst>
              <a:gd name="adj1" fmla="val 10800000"/>
              <a:gd name="adj2" fmla="val 21517266"/>
              <a:gd name="adj3" fmla="val 15420"/>
            </a:avLst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61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19 0.01736 C 0.12309 0.02685 0.13177 0.03009 0.1434 0.03333 C 0.15798 0.04144 0.17274 0.04398 0.18854 0.04607 C 0.19323 0.04838 0.19861 0.04907 0.20399 0.05069 C 0.21649 0.05463 0.22812 0.05972 0.24062 0.06181 C 0.246 0.06412 0.25069 0.06782 0.25607 0.06991 C 0.26545 0.07361 0.27552 0.07662 0.28472 0.08102 C 0.28854 0.08264 0.29184 0.08241 0.29566 0.08403 C 0.3026 0.08727 0.30972 0.09236 0.31666 0.09514 C 0.31823 0.0963 0.31892 0.09769 0.32048 0.09838 C 0.32205 0.09931 0.32361 0.09907 0.32517 0.1 C 0.32673 0.10116 0.3283 0.10347 0.32986 0.10486 C 0.33212 0.10648 0.33455 0.10671 0.3375 0.10787 C 0.34219 0.11273 0.34687 0.11875 0.35156 0.12384 C 0.35937 0.13241 0.36649 0.13982 0.37291 0.15069 C 0.37482 0.1537 0.37569 0.15764 0.37795 0.16042 C 0.37899 0.16204 0.38021 0.16343 0.38125 0.16505 C 0.38298 0.16806 0.38611 0.17454 0.38611 0.17477 C 0.39774 0.22037 0.37257 0.25046 0.34219 0.25556 C 0.33524 0.25857 0.32986 0.25903 0.32291 0.26042 C 0.30816 0.26319 0.2934 0.27014 0.27864 0.27292 C 0.27083 0.27454 0.26232 0.27454 0.25382 0.27616 C 0.24219 0.28148 0.22812 0.27986 0.21562 0.28264 C 0.20104 0.28171 0.19166 0.28264 0.17916 0.2794 C 0.1684 0.27685 0.15903 0.27014 0.14896 0.26667 C 0.14479 0.26366 0.14045 0.2625 0.13628 0.2588 C 0.13194 0.25069 0.13576 0.25579 0.12795 0.25069 C 0.12014 0.2456 0.11458 0.23866 0.10625 0.23495 C 0.10243 0.23125 0.09844 0.23032 0.09462 0.22708 C 0.08594 0.21991 0.0934 0.22384 0.08628 0.2206 C 0.07725 0.21204 0.06614 0.20532 0.05521 0.20162 C 0.04791 0.19468 0.03767 0.19352 0.02899 0.19051 C 0.02378 0.18588 0.01962 0.18542 0.01337 0.18403 C 0.00625 0.1794 -0.00139 0.17546 -0.0092 0.17292 C -0.01198 0.1706 -0.01459 0.16806 -0.01736 0.16667 C -0.02049 0.16528 -0.02709 0.16343 -0.02709 0.16366 C -0.03299 0.1581 -0.04028 0.15208 -0.04722 0.14931 C -0.05625 0.14097 -0.04462 0.15069 -0.05538 0.14444 C -0.06233 0.14051 -0.06893 0.13472 -0.0757 0.13009 C -0.09236 0.11898 -0.07865 0.13171 -0.09236 0.1206 C -0.10643 0.10926 -0.12101 0.09583 -0.1375 0.09213 C -0.14323 0.08912 -0.14966 0.08449 -0.15556 0.08264 C -0.15955 0.08148 -0.16771 0.0794 -0.16771 0.07963 C -0.17743 0.08079 -0.18386 0.08218 -0.18993 0.09375 C -0.19618 0.10532 -0.18959 0.09491 -0.19358 0.10486 C -0.19497 0.1081 -0.19827 0.11435 -0.19827 0.11458 C -0.20122 0.13796 -0.20104 0.13958 -0.19948 0.17292 C -0.19913 0.17894 -0.19584 0.19051 -0.19584 0.19074 C -0.1967 0.19676 -0.19757 0.20324 -0.19827 0.20949 C -0.19879 0.21482 -0.19879 0.22014 -0.19948 0.22546 C -0.20052 0.23449 -0.20382 0.24329 -0.20538 0.25232 C -0.20643 0.2588 -0.20781 0.26505 -0.20903 0.27153 C -0.20972 0.27569 -0.21146 0.28403 -0.21146 0.28426 C -0.2125 0.29931 -0.21441 0.31806 -0.21979 0.33171 C -0.22118 0.34444 -0.22379 0.35833 -0.22813 0.36991 C -0.22969 0.37894 -0.23125 0.3875 -0.23525 0.39514 C -0.23716 0.40579 -0.23993 0.4125 -0.24358 0.42222 C -0.24549 0.42732 -0.24531 0.4331 -0.24705 0.43819 C -0.24861 0.44236 -0.25087 0.4463 -0.25191 0.45069 C -0.25365 0.45764 -0.25417 0.46505 -0.2566 0.47153 " pathEditMode="relative" rAng="0" ptsTypes="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1" y="2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535 0.00903 C 0.1217 0.02361 0.12153 0.03982 0.12049 0.05509 C 0.12083 0.1007 0.1217 0.14607 0.1217 0.19167 C 0.1217 0.20764 0.12187 0.23264 0.11458 0.24722 C 0.11111 0.26343 0.10469 0.27917 0.09792 0.29329 C 0.09653 0.29607 0.08785 0.29908 0.08715 0.29954 C 0.08385 0.30185 0.08142 0.30417 0.0776 0.3044 C 0.06771 0.30533 0.05781 0.30533 0.04792 0.30579 C 0.03871 0.30533 0.02951 0.30556 0.02049 0.3044 C 0.01163 0.30324 0.00312 0.29792 -0.00573 0.2963 C -0.02413 0.28773 -0.04115 0.27245 -0.05695 0.25671 C -0.06302 0.2507 -0.06823 0.24329 -0.07465 0.23773 C -0.08021 0.22639 -0.07708 0.23009 -0.08299 0.225 C -0.08872 0.21389 -0.08542 0.21759 -0.09132 0.21227 C -0.09566 0.20347 -0.10226 0.1963 -0.10573 0.18681 C -0.10868 0.1787 -0.11163 0.17037 -0.11528 0.16296 C -0.1184 0.14421 -0.12344 0.12639 -0.12587 0.10741 C -0.12552 0.08889 -0.12535 0.07037 -0.12465 0.05185 C -0.12448 0.04792 -0.12188 0.03889 -0.12118 0.03611 C -0.11962 0.02986 -0.11858 0.02199 -0.11528 0.0169 C -0.09931 -0.0081 -0.07031 -0.00555 -0.04861 -0.01157 C -0.01632 -0.01065 0.00521 -0.00787 0.03472 -0.00532 C 0.05087 -0.00185 0.06736 0.0007 0.08368 0.00278 C 0.10885 0.01158 0.08976 0.00556 0.1526 0.00278 C 0.18455 0.00139 0.21614 -0.00903 0.24792 -0.00995 C 0.28437 -0.01088 0.32101 -0.01111 0.35746 -0.01157 C 0.39358 -0.01505 0.3809 -0.01875 0.3967 -0.01319 C 0.39462 -0.00486 0.39948 0.00255 0.40139 0.01065 C 0.40208 0.01389 0.40295 0.0169 0.40382 0.02014 C 0.40417 0.02176 0.40503 0.025 0.40503 0.02523 C 0.40677 0.04931 0.40903 0.07801 0.40139 0.10116 C 0.39739 0.1132 0.39132 0.12408 0.38958 0.13773 C 0.3875 0.15347 0.38646 0.17014 0.38246 0.18519 C 0.37934 0.20949 0.37847 0.23403 0.37535 0.25833 C 0.37465 0.2757 0.3743 0.29074 0.3717 0.30741 C 0.37257 0.3419 0.35399 0.41065 0.38003 0.41065 " pathEditMode="relative" rAng="0" ptsTypes="fffffffffffffffffffffffffffffffffffA">
                                      <p:cBhvr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5" y="1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42 0.0037 C 0.07986 0.00532 0.07656 0.00787 0.07239 0.00995 C 0.06128 0.00509 0.0691 0.02523 0.07118 0.03055 C 0.07257 0.05949 0.07361 0.08727 0.07483 0.11643 C 0.075 0.12291 0.07621 0.12916 0.07708 0.13541 C 0.07778 0.13981 0.07951 0.14815 0.07951 0.14838 C 0.08055 0.16782 0.08351 0.18588 0.08542 0.20532 C 0.0842 0.21713 0.08472 0.21759 0.07708 0.22106 C 0.0691 0.2206 0.06128 0.22037 0.0533 0.21944 C 0.04687 0.21875 0.04045 0.21366 0.0342 0.21157 C 0.02708 0.20602 0.02326 0.19861 0.01753 0.19097 C 0.01597 0.18356 0.01146 0.18241 0.0092 0.175 C 0.00573 0.16366 0.00226 0.15185 -0.00295 0.14166 C -0.00486 0.13727 -0.00816 0.13356 -0.00972 0.12916 C -0.01181 0.125 -0.0158 0.11643 -0.0158 0.11666 C -0.01788 0.10671 -0.02205 0.1 -0.02517 0.09097 C -0.02813 0.08217 -0.02726 0.07685 -0.03247 0.07037 C -0.0441 0.03912 -0.05833 0.01065 -0.07413 -0.0169 C -0.07795 -0.02361 -0.07952 -0.0331 -0.08472 -0.0375 C -0.09132 -0.05463 -0.08767 -0.0463 -0.09549 -0.06297 C -0.09896 -0.0706 -0.1 -0.08033 -0.10261 -0.08843 C -0.10695 -0.10139 -0.11302 -0.11644 -0.11927 -0.12801 C -0.12535 -0.13959 -0.12379 -0.14792 -0.13594 -0.15347 C -0.14566 -0.1632 -0.13507 -0.1544 -0.15017 -0.15972 C -0.15156 -0.16019 -0.15243 -0.16227 -0.15382 -0.16297 C -0.15695 -0.16459 -0.16024 -0.16482 -0.16337 -0.16621 C -0.16702 -0.16574 -0.17118 -0.16736 -0.17413 -0.16459 C -0.17899 -0.15996 -0.18142 -0.1375 -0.18247 -0.12963 C -0.18229 -0.11875 -0.19011 -0.02014 -0.17639 0.01643 C -0.17778 0.03866 -0.17778 0.04259 -0.18715 0.05926 C -0.18889 0.06597 -0.18906 0.06967 -0.19306 0.075 C -0.19271 0.08078 -0.19358 0.08703 -0.19184 0.09259 C -0.18854 0.10324 -0.17726 0.10648 -0.17049 0.10995 C -0.14636 0.12245 -0.12257 0.12523 -0.0967 0.12754 C -0.09236 0.12801 -0.08785 0.1287 -0.08351 0.12916 C -0.03542 0.12847 0.0059 0.12708 0.05208 0.1243 C 0.06267 0.12083 0.07274 0.11504 0.08316 0.11157 C 0.10017 0.09977 0.13298 0.09977 0.15208 0.09722 C 0.16371 0.09398 0.175 0.09166 0.18663 0.08935 C 0.19149 0.08842 0.19496 0.0868 0.19983 0.08472 C 0.20226 0.08379 0.20694 0.08148 0.20694 0.08171 C 0.21076 0.07801 0.21423 0.07546 0.21788 0.07361 C 0.23055 0.06319 0.24375 0.05903 0.25694 0.05278 C 0.26927 0.04653 0.28351 0.04213 0.29739 0.04028 C 0.31406 0.04074 0.32986 0.03981 0.34739 0.04166 C 0.3533 0.04236 0.36389 0.05231 0.37118 0.0544 C 0.37795 0.06041 0.3842 0.06713 0.39149 0.07199 C 0.39323 0.07546 0.39583 0.07801 0.39739 0.08148 C 0.39965 0.0868 0.40017 0.09467 0.40208 0.10046 C 0.40347 0.10486 0.40694 0.11319 0.40694 0.11342 C 0.41042 0.14051 0.40989 0.13194 0.40694 0.1831 C 0.4066 0.18819 0.40295 0.19166 0.40087 0.19583 C 0.39618 0.20532 0.37552 0.22685 0.36649 0.23055 C 0.35937 0.24004 0.35538 0.25509 0.35052 0.26713 C 0.34913 0.27153 0.34601 0.2743 0.34375 0.27824 C 0.34097 0.28588 0.33854 0.29282 0.33663 0.30046 C 0.33628 0.30347 0.33594 0.31366 0.3342 0.31805 C 0.33281 0.32129 0.32951 0.32407 0.32951 0.32754 C 0.32812 0.33287 0.32917 0.33102 0.32708 0.33379 " pathEditMode="relative" rAng="0" ptsTypes="f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3" y="7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427 -0.03194 C 0.15417 -0.02453 0.16302 -0.02129 0.17396 -0.01759 C 0.2092 -0.01921 0.24479 -0.01805 0.28004 -0.02245 C 0.31771 -0.02129 0.35556 -0.02037 0.39323 -0.01759 C 0.40573 -0.01458 0.41858 -0.01458 0.43125 -0.01296 C 0.43785 -0.00995 0.44271 -0.00463 0.44913 -0.00185 C 0.45261 0.00139 0.45695 0.00348 0.4599 0.00764 C 0.46111 0.00926 0.46198 0.01135 0.46337 0.0125 C 0.46563 0.01459 0.46823 0.01528 0.47049 0.01713 C 0.47691 0.0301 0.4684 0.01435 0.47656 0.02523 C 0.48316 0.03403 0.48976 0.04792 0.49427 0.05857 C 0.49879 0.06945 0.49722 0.05764 0.50504 0.07755 C 0.5092 0.08843 0.51285 0.09977 0.51702 0.11088 C 0.51858 0.11482 0.51858 0.11945 0.51927 0.12361 C 0.52083 0.13218 0.52431 0.14167 0.52761 0.14908 C 0.52934 0.16968 0.5283 0.15857 0.53125 0.18241 C 0.53177 0.18658 0.53281 0.19074 0.53368 0.19491 C 0.53403 0.19699 0.5349 0.20139 0.5349 0.20162 C 0.53733 0.23542 0.54392 0.275 0.52292 0.29977 C 0.51858 0.30486 0.51545 0.30996 0.5099 0.3125 C 0.50261 0.32176 0.5 0.32107 0.49202 0.32685 C 0.48212 0.33403 0.47188 0.3419 0.46094 0.34584 C 0.45035 0.34931 0.45903 0.34769 0.45156 0.35209 C 0.44462 0.35602 0.43733 0.35949 0.43004 0.36158 C 0.42431 0.36551 0.41979 0.36667 0.41337 0.36806 C 0.39913 0.3676 0.38472 0.36783 0.37049 0.36644 C 0.3632 0.36574 0.35521 0.35625 0.34774 0.35348 C 0.3441 0.34885 0.33976 0.34699 0.33594 0.3426 C 0.33125 0.33773 0.32899 0.33148 0.32396 0.32685 C 0.32205 0.32269 0.31875 0.31991 0.31702 0.31574 C 0.31597 0.31343 0.31667 0.31019 0.3158 0.30741 C 0.31406 0.30301 0.3099 0.29491 0.3099 0.29491 C 0.30851 0.2875 0.30816 0.28334 0.30261 0.28079 C 0.30017 0.27755 0.29722 0.275 0.29531 0.2713 C 0.29462 0.26968 0.29392 0.26783 0.29323 0.26644 C 0.29063 0.2625 0.28472 0.25533 0.28472 0.25556 C 0.28247 0.24792 0.27847 0.24213 0.27656 0.23473 C 0.27448 0.22732 0.27379 0.22176 0.27049 0.21551 C 0.26858 0.2044 0.26788 0.19213 0.26563 0.18079 C 0.26302 0.16528 0.26354 0.17732 0.26198 0.1632 C 0.26129 0.15417 0.26233 0.14468 0.2599 0.13635 C 0.25538 0.12199 0.25365 0.10672 0.25035 0.0919 C 0.2474 0.07871 0.24323 0.06528 0.2408 0.05209 C 0.24063 0.05093 0.23889 0.03982 0.2382 0.03797 C 0.23663 0.03357 0.2342 0.02963 0.23229 0.02523 C 0.23108 0.0176 0.2283 0.01297 0.22535 0.00602 C 0.22083 -0.01713 0.20799 -0.0324 0.19792 -0.05092 C 0.19236 -0.06111 0.17691 -0.09004 0.16927 -0.09861 C 0.16528 -0.10277 0.16111 -0.10648 0.15747 -0.11134 C 0.14497 -0.12777 0.15087 -0.12222 0.14063 -0.13032 C 0.13594 -0.13889 0.12761 -0.14398 0.12049 -0.14953 C 0.11146 -0.16597 0.12292 -0.14791 0.11215 -0.1574 C 0.10122 -0.16713 0.11858 -0.1581 0.10625 -0.16365 C 0.1033 -0.16944 0.10052 -0.17245 0.09549 -0.17477 C 0.08993 -0.18264 0.08073 -0.19051 0.07292 -0.19398 C 0.06649 -0.20208 0.06146 -0.2 0.05382 -0.20648 C 0.02865 -0.22777 0.06129 -0.20139 0.03247 -0.22083 C 0.02587 -0.22546 0.02049 -0.22963 0.01337 -0.23194 C 0.00608 -0.23865 -0.0033 -0.24143 -0.01163 -0.24467 C -0.01458 -0.2456 -0.01632 -0.24676 -0.01875 -0.24791 C -0.02118 -0.24884 -0.02587 -0.25092 -0.02587 -0.25069 C -0.0309 -0.25509 -0.03941 -0.25902 -0.04496 -0.26065 C -0.05399 -0.26643 -0.06476 -0.27361 -0.07465 -0.27639 C -0.08351 -0.2824 -0.09219 -0.28588 -0.10208 -0.2875 C -0.10989 -0.29444 -0.12048 -0.29305 -0.12951 -0.29398 C -0.14496 -0.29352 -0.16059 -0.29328 -0.17587 -0.29236 C -0.1842 -0.2919 -0.19236 -0.28379 -0.19965 -0.27963 C -0.2118 -0.27268 -0.22326 -0.26759 -0.2342 -0.2574 C -0.23733 -0.24514 -0.23281 -0.25972 -0.23906 -0.24953 C -0.24028 -0.24768 -0.24028 -0.24514 -0.24132 -0.24305 C -0.24271 -0.24027 -0.24462 -0.23773 -0.24618 -0.23518 C -0.24826 -0.22361 -0.25191 -0.21342 -0.25677 -0.20347 C -0.26059 -0.18287 -0.26024 -0.16088 -0.26163 -0.13981 C -0.26111 -0.09745 -0.26111 -0.05879 -0.25798 -0.01759 C -0.25712 0.00648 -0.25625 0.03125 -0.25451 0.05533 C -0.25347 0.06968 -0.24983 0.08403 -0.24739 0.09815 C -0.24965 0.12824 -0.24896 0.15579 -0.25087 0.18704 C -0.25121 0.1919 -0.25573 0.20718 -0.25798 0.2125 C -0.25937 0.21551 -0.26285 0.22176 -0.26285 0.22176 C -0.26458 0.23102 -0.26753 0.23588 -0.27344 0.24098 C -0.27621 0.24653 -0.27483 0.24445 -0.27708 0.24746 " pathEditMode="relative" rAng="0" ptsTypes="ffffffffffffffff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4" y="6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666 0.01759 C 0.06788 0.02963 0.06961 0.03796 0.075 0.04768 C 0.07708 0.05579 0.07968 0.06458 0.08333 0.07153 C 0.08489 0.07477 0.08819 0.08102 0.08819 0.08125 C 0.09757 0.11875 0.12986 0.1206 0.14652 0.14931 C 0.14722 0.15185 0.14774 0.15463 0.14878 0.15718 C 0.15017 0.16065 0.15364 0.1669 0.15364 0.16713 C 0.15625 0.18009 0.15816 0.19329 0.16076 0.20648 C 0.16041 0.21597 0.16059 0.22546 0.15955 0.23495 C 0.15902 0.23912 0.15573 0.24074 0.15364 0.24306 C 0.15243 0.24444 0.15104 0.24606 0.15 0.24768 C 0.14913 0.24907 0.14878 0.25139 0.14774 0.25255 C 0.14357 0.25741 0.13732 0.26134 0.13211 0.26366 C 0.1276 0.26782 0.12448 0.26852 0.11909 0.26991 C 0.07205 0.26852 0.03073 0.26227 -0.01667 0.2588 C -0.02379 0.25255 -0.03004 0.23843 -0.03212 0.22708 C -0.03299 0.22292 -0.03473 0.21435 -0.03473 0.21458 C -0.0349 0.2037 -0.03473 0.19306 -0.03559 0.18264 C -0.03611 0.17755 -0.03924 0.16829 -0.03924 0.16852 C -0.04028 0.15625 -0.04115 0.14514 -0.04393 0.13356 C -0.04462 0.12639 -0.04705 0.11991 -0.04757 0.11273 C -0.04861 0.09931 -0.04566 0.07454 -0.05226 0.06042 C -0.05261 0.05532 -0.05348 0.03727 -0.05469 0.03032 C -0.05521 0.02708 -0.05712 0.02083 -0.05712 0.02106 C -0.0592 -0.0044 -0.06042 -0.03125 -0.06667 -0.05532 C -0.06771 -0.06991 -0.06736 -0.08542 -0.07014 -0.09977 C -0.07188 -0.12199 -0.07552 -0.1419 -0.07969 -0.16343 C -0.08195 -0.17454 -0.08212 -0.18681 -0.08681 -0.19676 C -0.08854 -0.20833 -0.09375 -0.21968 -0.09757 -0.23009 C -0.10191 -0.24167 -0.09271 -0.23264 -0.10591 -0.25394 C -0.11268 -0.26482 -0.11927 -0.27546 -0.125 -0.28727 C -0.13039 -0.29838 -0.13438 -0.30995 -0.14289 -0.31736 C -0.1474 -0.32685 -0.15729 -0.33519 -0.16545 -0.33796 C -0.19549 -0.33634 -0.18837 -0.33681 -0.20591 -0.33171 C -0.20938 -0.32708 -0.2125 -0.32407 -0.21667 -0.3206 C -0.21893 -0.31412 -0.2224 -0.30926 -0.225 -0.30301 C -0.23264 -0.28426 -0.22674 -0.29583 -0.23212 -0.28565 C -0.23403 -0.27778 -0.23473 -0.26968 -0.23681 -0.26181 C -0.2375 -0.24282 -0.23698 -0.22593 -0.24045 -0.20787 C -0.2408 -0.19514 -0.24167 -0.18241 -0.24167 -0.16968 C -0.24167 -0.14792 -0.2415 -0.12639 -0.24045 -0.10463 C -0.24045 -0.10417 -0.2375 -0.08912 -0.23681 -0.08565 C -0.22639 -0.03241 -0.17709 -0.04144 -0.14514 -0.03958 C -0.09202 -0.04074 -0.03872 -0.03935 0.01441 -0.04282 C 0.01562 -0.04282 0.03368 -0.05972 0.03576 -0.06181 C 0.05 -0.07593 0.06423 -0.08843 0.07986 -0.09977 C 0.08385 -0.10255 0.08646 -0.1081 0.09045 -0.11088 C 0.10868 -0.12315 0.12882 -0.13588 0.14531 -0.15232 C 0.15399 -0.16088 0.16406 -0.16968 0.17378 -0.17616 C 0.18489 -0.18357 0.19791 -0.18935 0.20955 -0.19514 C 0.21666 -0.19861 0.22465 -0.19931 0.2309 -0.20463 C 0.23941 -0.21181 0.24913 -0.21482 0.25833 -0.2206 C 0.26527 -0.225 0.27343 -0.23287 0.2809 -0.23634 C 0.29757 -0.25162 0.31527 -0.27338 0.33698 -0.27454 C 0.35555 -0.27546 0.3743 -0.27569 0.39288 -0.27616 C 0.42014 -0.28264 0.44826 -0.28218 0.475 -0.27292 C 0.47812 -0.27037 0.48159 -0.26898 0.48455 -0.26644 C 0.50277 -0.25093 0.48732 -0.26134 0.49878 -0.25394 C 0.50277 -0.24861 0.50503 -0.24398 0.50955 -0.23958 C 0.51198 -0.23495 0.51302 -0.22986 0.51545 -0.22523 C 0.51788 -0.22083 0.51996 -0.2162 0.52274 -0.2125 C 0.5243 -0.21042 0.52604 -0.20857 0.52743 -0.20625 C 0.52968 -0.20232 0.53107 -0.19745 0.53333 -0.19352 C 0.53663 -0.18009 0.54218 -0.16597 0.54774 -0.15394 C 0.54896 -0.14468 0.54982 -0.13982 0.55364 -0.13171 C 0.55694 -0.11366 0.56093 -0.09583 0.56319 -0.07755 C 0.56527 -0.06181 0.56493 -0.0456 0.56788 -0.03009 C 0.56736 -0.01042 0.57135 0.01134 0.56441 0.0287 C 0.54809 0.06921 0.52552 0.08356 0.49531 0.10162 C 0.48333 0.1088 0.47135 0.11528 0.45955 0.12245 C 0.45468 0.12546 0.45034 0.13009 0.44531 0.13194 C 0.41927 0.1412 0.39461 0.15208 0.36788 0.15718 C 0.35711 0.15625 0.34566 0.15972 0.33576 0.15417 C 0.33211 0.15208 0.33507 0.14352 0.33437 0.13819 C 0.3342 0.13472 0.3335 0.12824 0.3309 0.12546 C 0.33003 0.12431 0.32725 0.12384 0.32725 0.12407 " pathEditMode="relative" rAng="0" ptsTypes="fff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09" y="-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841 0.04768 C 0.11372 0.06574 0.11945 0.0868 0.11372 0.10486 C 0.11112 0.11296 0.10625 0.12662 0.10174 0.13333 C 0.09948 0.13657 0.09462 0.14282 0.09462 0.14305 C 0.09306 0.1493 0.09167 0.15185 0.0875 0.15555 C 0.08108 0.17245 0.07188 0.18819 0.05782 0.19375 C 0.05157 0.19606 0.04497 0.19791 0.03872 0.2 C 0.03716 0.20046 0.03386 0.20162 0.03386 0.20185 C 0.02483 0.20115 0.01563 0.20162 0.0066 0.2 C -0.00017 0.19884 -0.01007 0.18773 -0.01614 0.18264 C -0.01823 0.17639 -0.02413 0.16574 -0.02552 0.16041 C -0.02847 0.14907 -0.02656 0.1537 -0.03038 0.14606 C -0.03142 0.1375 -0.03298 0.12893 -0.03507 0.1206 C -0.03628 0.10648 -0.03663 0.09305 -0.03038 0.08101 C -0.02725 0.06851 -0.02829 0.05833 -0.03507 0.0493 C -0.03784 0.03819 -0.03402 0.05092 -0.03993 0.03981 C -0.04496 0.03032 -0.0401 0.03657 -0.0434 0.0287 C -0.04479 0.02523 -0.04826 0.01898 -0.04826 0.01921 C -0.05052 0.0074 -0.05625 -0.00209 -0.06007 -0.01274 C -0.06302 -0.02107 -0.06562 -0.03033 -0.06961 -0.03797 C -0.07118 -0.04445 -0.07291 -0.0507 -0.07448 -0.05718 C -0.07534 -0.06042 -0.07673 -0.06667 -0.07673 -0.06644 C -0.07812 -0.07963 -0.08125 -0.0919 -0.08281 -0.10463 C -0.0842 -0.12686 -0.08194 -0.15348 -0.0875 -0.17454 C -0.09027 -0.19561 -0.08784 -0.21713 -0.09114 -0.23797 C -0.09305 -0.26436 -0.09357 -0.29098 -0.09583 -0.31736 C -0.09548 -0.32524 -0.10034 -0.33866 -0.09461 -0.34121 C -0.07152 -0.35116 -0.04618 -0.34236 -0.02204 -0.34607 C -0.01562 -0.34815 -0.00972 -0.34954 -0.00295 -0.3507 C 0.03473 -0.36829 0.09948 -0.35973 0.12917 -0.36019 C 0.20087 -0.36713 0.27292 -0.36181 0.34462 -0.3588 C 0.38698 -0.35232 0.42726 -0.35649 0.47084 -0.35718 C 0.51737 -0.35556 0.50764 -0.36482 0.53039 -0.34607 C 0.53403 -0.33149 0.52813 -0.35348 0.53507 -0.33496 C 0.53612 -0.33195 0.53664 -0.32871 0.5375 -0.32547 C 0.53785 -0.32385 0.53872 -0.32061 0.53872 -0.32037 C 0.54028 -0.30463 0.54132 -0.28889 0.54219 -0.27292 C 0.5415 -0.22871 0.54184 -0.19584 0.53282 -0.15556 C 0.5316 -0.14445 0.52813 -0.13611 0.52552 -0.12547 C 0.52344 -0.11644 0.52535 -0.12361 0.52327 -0.10949 C 0.52118 -0.09584 0.51806 -0.08218 0.51615 -0.06829 C 0.51737 -0.03449 0.52084 -0.00278 0.52674 0.03009 C 0.52778 0.04768 0.52865 0.06736 0.53282 0.08426 C 0.53612 0.12453 0.53629 0.17338 0.5066 0.19676 C 0.4974 0.21203 0.48559 0.21898 0.47327 0.2287 C 0.43212 0.26088 0.39289 0.2574 0.34462 0.25879 C 0.329 0.26296 0.31459 0.25671 0.29948 0.25555 C 0.2816 0.25416 0.26372 0.25439 0.24584 0.25393 C 0.23993 0.25324 0.23056 0.25347 0.22448 0.2493 C 0.21945 0.24583 0.21337 0.24259 0.20886 0.23819 C 0.20139 0.23078 0.2099 0.23472 0.20052 0.23171 C 0.19671 0.22662 0.19254 0.22268 0.18872 0.21759 C 0.18612 0.20694 0.18959 0.21875 0.18386 0.20787 C 0.18039 0.20115 0.179 0.19652 0.17448 0.19051 C 0.17171 0.17916 0.16563 0.17037 0.16129 0.16041 C 0.15313 0.14166 0.1474 0.11875 0.14219 0.09838 C 0.14063 0.07801 0.13438 0.06088 0.13039 0.0412 C 0.11702 -0.02408 0.09775 -0.08611 0.07674 -0.14769 C 0.06389 -0.18542 0.05209 -0.22315 0.03282 -0.25556 C 0.02813 -0.26343 0.02813 -0.26991 0.02205 -0.27616 C 0.01771 -0.28611 0.01493 -0.29514 0.00886 -0.30324 C 0.00556 -0.31459 -0.00069 -0.32431 -0.00538 -0.33496 C -0.00642 -0.33727 -0.00868 -0.33774 -0.01007 -0.33959 C -0.01857 -0.35209 -0.02534 -0.36736 -0.03871 -0.3713 C -0.04444 -0.37732 -0.04878 -0.37848 -0.05538 -0.38241 C -0.06128 -0.38611 -0.06701 -0.39213 -0.07326 -0.39514 C -0.07882 -0.39769 -0.08541 -0.39746 -0.09114 -0.4 C -0.10295 -0.40533 -0.11441 -0.40996 -0.12673 -0.41274 C -0.13159 -0.41227 -0.13645 -0.41274 -0.14114 -0.41111 C -0.15052 -0.40787 -0.15937 -0.39584 -0.16718 -0.38889 C -0.18038 -0.37732 -0.19132 -0.36366 -0.20173 -0.34769 C -0.20538 -0.3419 -0.21093 -0.3382 -0.21371 -0.33172 C -0.21979 -0.31806 -0.22482 -0.30348 -0.23159 -0.29051 C -0.23402 -0.28102 -0.23611 -0.27153 -0.2375 -0.26181 C -0.23836 -0.22894 -0.23819 -0.18982 -0.24461 -0.15718 C -0.24704 -0.13172 -0.24635 -0.10394 -0.23993 -0.0794 C -0.23784 -0.06065 -0.23402 -0.04283 -0.23281 -0.02385 C -0.23316 -0.0132 -0.23298 -0.00255 -0.23385 0.00787 C -0.2342 0.01134 -0.23628 0.01759 -0.23628 0.01782 C -0.23663 0.02384 -0.2368 0.03032 -0.2375 0.03657 C -0.23767 0.03819 -0.23871 0.0412 -0.23871 0.04143 " pathEditMode="relative" rAng="0" ptsTypes="fffffffffffffffffffffff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7" y="-1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4.81481E-6 C 0.00816 0.00648 0.0158 0.00949 0.025 0.01273 C 0.03646 0.02407 0.05313 0.02615 0.06667 0.03032 C 0.08542 0.03588 0.10243 0.04537 0.12153 0.04768 C 0.13403 0.05115 0.15955 0.05254 0.15955 0.05254 C 0.18282 0.05185 0.21598 0.05787 0.2382 0.03819 C 0.24219 0.03055 0.2448 0.02314 0.24896 0.01597 C 0.25018 0.01064 0.25139 0.00532 0.25243 4.81481E-6 C 0.25157 -0.02292 0.25261 -0.03681 0.24289 -0.05394 C 0.23976 -0.06551 0.23438 -0.07315 0.22865 -0.08241 C 0.22362 -0.09051 0.2198 -0.09885 0.21441 -0.10625 C 0.21285 -0.11273 0.20608 -0.12361 0.20608 -0.12361 C 0.204 -0.13172 0.20035 -0.13912 0.19653 -0.14584 C 0.19497 -0.1544 0.19393 -0.16297 0.19167 -0.1713 C 0.1882 -0.20371 0.18629 -0.2375 0.19167 -0.26968 C 0.19688 -0.30047 0.19184 -0.25625 0.19532 -0.28565 C 0.19636 -0.29445 0.19688 -0.30255 0.19896 -0.31111 C 0.19983 -0.32408 0.20122 -0.33519 0.20365 -0.34746 C 0.20504 -0.36343 0.20747 -0.37871 0.21198 -0.39352 C 0.21546 -0.42084 0.22379 -0.44861 0.23577 -0.4713 C 0.23924 -0.47778 0.25434 -0.48542 0.25955 -0.48889 C 0.27934 -0.50186 0.30313 -0.50579 0.325 -0.50949 C 0.35139 -0.5213 0.36893 -0.50625 0.39167 -0.49838 C 0.39514 -0.49375 0.39757 -0.49074 0.40243 -0.48889 C 0.40469 -0.48588 0.40764 -0.48403 0.40955 -0.48079 C 0.41528 -0.47153 0.41962 -0.45903 0.425 -0.44908 C 0.42535 -0.44746 0.42553 -0.44584 0.42622 -0.44445 C 0.42726 -0.44213 0.429 -0.44051 0.42987 -0.43797 C 0.43073 -0.43542 0.43039 -0.43264 0.43108 -0.4301 C 0.43143 -0.42848 0.43507 -0.42199 0.43577 -0.42061 C 0.43803 -0.41158 0.43837 -0.40255 0.44063 -0.39352 C 0.44219 -0.37963 0.44514 -0.36598 0.44775 -0.35232 C 0.45 -0.34074 0.4507 -0.32871 0.45365 -0.31736 C 0.45573 -0.30926 0.45764 -0.30162 0.45955 -0.29352 C 0.46025 -0.29028 0.46198 -0.28403 0.46198 -0.28403 C 0.46164 -0.27037 0.46181 -0.25648 0.46077 -0.24283 C 0.45903 -0.21783 0.43473 -0.21436 0.42032 -0.20787 C 0.40278 -0.20834 0.38542 -0.20857 0.36789 -0.20949 C 0.35643 -0.21019 0.34445 -0.21875 0.33334 -0.22223 C 0.32917 -0.22361 0.32553 -0.22315 0.32153 -0.22523 C 0.29636 -0.23912 0.2698 -0.2588 0.24289 -0.26505 C 0.22969 -0.27361 0.21146 -0.27894 0.19775 -0.28403 C 0.1658 -0.29584 0.13421 -0.30764 0.10122 -0.3125 C 0.09237 -0.31644 0.08421 -0.3176 0.075 -0.31898 C 0.05018 -0.32662 0.02171 -0.3257 -0.00347 -0.32686 C -0.02482 -0.32639 -0.04635 -0.32593 -0.0677 -0.32523 C -0.11718 -0.32338 -0.15399 -0.30371 -0.19513 -0.26968 C -0.20121 -0.25926 -0.19722 -0.26505 -0.20833 -0.25394 C -0.20989 -0.25232 -0.21041 -0.24954 -0.2118 -0.24746 C -0.21927 -0.23611 -0.21406 -0.2463 -0.22257 -0.23473 C -0.22795 -0.22732 -0.23142 -0.21829 -0.23802 -0.2125 C -0.23941 -0.20394 -0.24236 -0.20093 -0.24513 -0.19352 C -0.24965 -0.18172 -0.25017 -0.16783 -0.25711 -0.15857 C -0.25954 -0.15162 -0.26111 -0.14445 -0.26423 -0.13797 C -0.26597 -0.13403 -0.27013 -0.12686 -0.27013 -0.12686 C -0.27361 -0.11366 -0.2677 -0.13519 -0.27604 -0.1125 C -0.28003 -0.10162 -0.28385 -0.08912 -0.2868 -0.07778 C -0.28802 -0.07315 -0.2868 -0.06829 -0.2868 -0.06343 " pathEditMode="relative" ptsTypes="ffffffffffff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25 0.00347 C 0.05364 -0.01343 0.08229 -0.00903 0.11059 -0.01389 C 0.1618 -0.01065 0.21024 -0.00556 0.2618 -0.0044 C 0.27708 -0.00209 0.29149 0.00092 0.30694 0.00208 C 0.36458 0.00116 0.38906 0.00324 0.43437 -0.0044 C 0.44739 -0.00903 0.46076 -0.01019 0.47239 -0.02014 C 0.4835 -0.04236 0.48559 -0.04838 0.48802 -0.0757 C 0.48888 -0.1463 0.49496 -0.22593 0.47725 -0.29491 C 0.47448 -0.32037 0.47656 -0.30996 0.47239 -0.32662 C 0.47066 -0.34259 0.46857 -0.35926 0.46406 -0.37431 C 0.46284 -0.38519 0.45989 -0.39421 0.45694 -0.4044 C 0.45468 -0.41227 0.45468 -0.41945 0.45104 -0.42662 C 0.44826 -0.44468 0.44548 -0.46366 0.44027 -0.48056 C 0.43819 -0.4963 0.43559 -0.51574 0.42968 -0.52986 C 0.42708 -0.53611 0.42326 -0.54144 0.42013 -0.54722 C 0.41597 -0.55486 0.41024 -0.56296 0.40347 -0.56621 C 0.39496 -0.57755 0.37691 -0.58357 0.36527 -0.58681 C 0.3467 -0.60394 0.29496 -0.59769 0.28559 -0.59792 C 0.26232 -0.59977 0.23958 -0.60347 0.21649 -0.60602 C 0.10833 -0.60509 -0.00712 -0.61482 -0.11563 -0.59005 C -0.12466 -0.58519 -0.13473 -0.5794 -0.14427 -0.57732 C -0.14809 -0.57384 -0.15209 -0.57384 -0.15608 -0.57107 C -0.1665 -0.56389 -0.17639 -0.55579 -0.18698 -0.54884 C -0.1908 -0.5463 -0.1915 -0.54398 -0.19532 -0.54097 C -0.20174 -0.53611 -0.19636 -0.54306 -0.20261 -0.53611 C -0.20851 -0.5294 -0.2033 -0.53241 -0.20973 -0.52986 C -0.21424 -0.52361 -0.21858 -0.52153 -0.22396 -0.51713 C -0.22552 -0.51389 -0.22622 -0.50972 -0.22865 -0.50764 C -0.23195 -0.50486 -0.23351 -0.50394 -0.23594 -0.49954 C -0.24011 -0.49236 -0.24132 -0.48681 -0.24427 -0.47894 C -0.24393 -0.47107 -0.2441 -0.46296 -0.24306 -0.45509 C -0.24271 -0.45255 -0.23785 -0.44699 -0.23698 -0.4456 C -0.23195 -0.4375 -0.22448 -0.43634 -0.21684 -0.43449 C -0.20608 -0.43496 -0.19549 -0.43519 -0.18473 -0.43611 C -0.16441 -0.43796 -0.14132 -0.45093 -0.12032 -0.45509 C -0.11077 -0.45949 -0.10191 -0.46158 -0.09184 -0.4632 C -0.08368 -0.46829 -0.0757 -0.47315 -0.06684 -0.4757 C -0.06007 -0.48171 -0.05087 -0.48264 -0.04306 -0.48542 C 0.00086 -0.50116 -0.02118 -0.49491 0.04982 -0.49653 C 0.08194 -0.4956 0.11145 -0.49468 0.1427 -0.49167 C 0.15694 -0.49028 0.18559 -0.48843 0.18559 -0.4882 C 0.18871 -0.48796 0.19201 -0.48727 0.19513 -0.48681 C 0.2026 -0.48565 0.2177 -0.4838 0.2177 -0.48357 C 0.22708 -0.48125 0.23385 -0.48009 0.24392 -0.47894 C 0.25468 -0.47523 0.26614 -0.47292 0.27725 -0.47107 C 0.2842 -0.46621 0.29236 -0.46435 0.29982 -0.46158 C 0.30156 -0.46088 0.30295 -0.45926 0.30468 -0.45834 C 0.30625 -0.45764 0.30781 -0.45718 0.30937 -0.45671 C 0.31059 -0.45556 0.31163 -0.45417 0.31302 -0.45347 C 0.31493 -0.45255 0.31718 -0.45324 0.31892 -0.45209 C 0.32048 -0.45116 0.321 -0.44861 0.32239 -0.44722 C 0.32743 -0.44213 0.33263 -0.43959 0.3368 -0.43287 C 0.34236 -0.42408 0.33611 -0.43264 0.34027 -0.42338 C 0.34878 -0.40394 0.33888 -0.43195 0.34739 -0.40903 C 0.34982 -0.40255 0.35069 -0.39838 0.35468 -0.39329 C 0.36145 -0.37361 0.35191 -0.39908 0.36059 -0.38218 C 0.36128 -0.38079 0.36128 -0.37894 0.3618 -0.37732 C 0.36527 -0.36783 0.37152 -0.35764 0.37604 -0.34884 C 0.37951 -0.33472 0.37448 -0.35371 0.37968 -0.33935 C 0.38593 -0.32222 0.37552 -0.34653 0.38194 -0.32986 C 0.38454 -0.32292 0.38715 -0.31574 0.39027 -0.30903 C 0.39149 -0.29792 0.39444 -0.28681 0.39149 -0.2757 C 0.39132 -0.27477 0.38316 -0.27315 0.38073 -0.27269 C 0.34201 -0.27361 0.31041 -0.2757 0.27361 -0.28056 C 0.25329 -0.2875 0.23263 -0.28889 0.2118 -0.29167 C 0.16493 -0.29097 0.08003 -0.28241 0.03073 -0.29329 C 0.0118 -0.30185 -0.00868 -0.30695 -0.02865 -0.30903 C -0.04289 -0.31528 -0.05799 -0.31597 -0.07275 -0.31713 C -0.11355 -0.32824 -0.1665 -0.32685 -0.2073 -0.32824 C -0.2158 -0.32685 -0.21875 -0.32755 -0.22518 -0.32176 C -0.2283 -0.31574 -0.23108 -0.31389 -0.23594 -0.31065 C -0.23716 -0.30301 -0.2408 -0.29884 -0.24306 -0.29167 C -0.24584 -0.2831 -0.24671 -0.27477 -0.24896 -0.26621 C -0.24983 -0.26273 -0.25209 -0.25996 -0.25365 -0.25671 C -0.254 -0.25093 -0.25434 -0.24514 -0.25487 -0.23935 C -0.25504 -0.23704 -0.25591 -0.23519 -0.25608 -0.23287 C -0.25712 -0.22222 -0.25851 -0.20116 -0.25851 -0.20093 C -0.25556 -0.14421 -0.25087 -0.10926 -0.22987 -0.06158 C -0.21927 -0.0375 -0.21997 -0.02871 -0.19896 -0.01713 C -0.175 -0.00394 -0.14809 -0.00509 -0.12275 -0.00278 C -0.06164 -0.00371 -0.02257 -0.00394 0.03194 -0.01227 C 0.05989 -0.02292 0.08975 -0.03287 0.11527 -0.05209 C 0.13298 -0.06551 0.15138 -0.08102 0.17013 -0.09167 C 0.18559 -0.10046 0.20208 -0.10718 0.2177 -0.11551 C 0.22882 -0.12153 0.23854 -0.13033 0.24982 -0.13611 C 0.25781 -0.14676 0.26875 -0.1588 0.27604 -0.17107 C 0.28055 -0.17847 0.28298 -0.1882 0.28802 -0.19491 C 0.30382 -0.21597 0.31909 -0.24283 0.32725 -0.27107 C 0.33003 -0.28079 0.33073 -0.29259 0.33194 -0.30278 C 0.33246 -0.32616 0.32135 -0.36528 0.33802 -0.37269 C 0.34635 -0.37222 0.35468 -0.37199 0.36302 -0.37107 C 0.36823 -0.3706 0.37031 -0.36713 0.37482 -0.3632 C 0.38836 -0.35162 0.39253 -0.33912 0.40225 -0.32338 C 0.40434 -0.3125 0.40798 -0.30394 0.41059 -0.29329 C 0.41232 -0.28658 0.41232 -0.28056 0.41527 -0.27431 C 0.41701 -0.26296 0.41875 -0.25255 0.42482 -0.24398 C 0.42604 -0.2375 0.42847 -0.2331 0.42968 -0.22662 C 0.42951 -0.2206 0.43107 -0.18403 0.42604 -0.17107 C 0.41788 -0.15 0.39739 -0.14468 0.38316 -0.13449 C 0.36927 -0.12454 0.35382 -0.1088 0.33802 -0.1044 C 0.33402 -0.10093 0.33298 -0.10116 0.33559 -0.10116 " pathEditMode="relative" rAng="0" ptsTypes="ffffffffffffffffffffffffffffffffffffffffffffffffffffffffff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97" y="-30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39"/>
            <a:ext cx="8229600" cy="720081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 kterého košíku uložíš ? Řešení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1449857"/>
            <a:ext cx="8640960" cy="4713387"/>
          </a:xfr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			</a:t>
            </a:r>
            <a:r>
              <a:rPr lang="cs-CZ" b="1" dirty="0" smtClean="0"/>
              <a:t>p 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b="1" dirty="0" smtClean="0"/>
              <a:t> l na květu</a:t>
            </a:r>
          </a:p>
          <a:p>
            <a:pPr marL="0" indent="0" algn="just">
              <a:buNone/>
            </a:pPr>
            <a:r>
              <a:rPr lang="cs-CZ" b="1" dirty="0"/>
              <a:t>	</a:t>
            </a:r>
            <a:r>
              <a:rPr lang="cs-CZ" b="1" dirty="0" smtClean="0"/>
              <a:t>		p 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/>
              <a:t> l vodu</a:t>
            </a:r>
          </a:p>
          <a:p>
            <a:pPr marL="0" indent="0" algn="just">
              <a:buNone/>
            </a:pPr>
            <a:r>
              <a:rPr lang="cs-CZ" b="1" dirty="0" smtClean="0"/>
              <a:t>		</a:t>
            </a:r>
            <a:r>
              <a:rPr lang="cs-CZ" b="1" dirty="0"/>
              <a:t>	slep 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/>
              <a:t> </a:t>
            </a:r>
            <a:r>
              <a:rPr lang="cs-CZ" b="1" dirty="0"/>
              <a:t>l </a:t>
            </a:r>
            <a:r>
              <a:rPr lang="cs-CZ" b="1" dirty="0" smtClean="0"/>
              <a:t>obrázek </a:t>
            </a:r>
          </a:p>
          <a:p>
            <a:pPr marL="0" indent="0" algn="just">
              <a:buNone/>
            </a:pPr>
            <a:r>
              <a:rPr lang="cs-CZ" b="1" dirty="0"/>
              <a:t>	</a:t>
            </a:r>
            <a:r>
              <a:rPr lang="cs-CZ" b="1" dirty="0" smtClean="0"/>
              <a:t>		slep 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b="1" dirty="0" smtClean="0"/>
              <a:t> š </a:t>
            </a:r>
            <a:r>
              <a:rPr lang="cs-CZ" b="1" dirty="0" smtClean="0"/>
              <a:t>se plazil</a:t>
            </a:r>
          </a:p>
          <a:p>
            <a:pPr marL="0" indent="0" algn="just">
              <a:buNone/>
            </a:pPr>
            <a:r>
              <a:rPr lang="cs-CZ" b="1" dirty="0" smtClean="0"/>
              <a:t>			</a:t>
            </a:r>
            <a:r>
              <a:rPr lang="cs-CZ" b="1" dirty="0" smtClean="0"/>
              <a:t>p 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b="1" dirty="0" smtClean="0"/>
              <a:t> </a:t>
            </a:r>
            <a:r>
              <a:rPr lang="cs-CZ" b="1" dirty="0"/>
              <a:t>ch(l) jsem se</a:t>
            </a:r>
          </a:p>
          <a:p>
            <a:pPr marL="0" indent="0" algn="just">
              <a:buNone/>
            </a:pPr>
            <a:r>
              <a:rPr lang="cs-CZ" b="1" dirty="0" smtClean="0"/>
              <a:t>			lesní p 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b="1" dirty="0" smtClean="0"/>
              <a:t> ch</a:t>
            </a:r>
          </a:p>
          <a:p>
            <a:pPr marL="0" indent="0" algn="just">
              <a:buNone/>
            </a:pPr>
            <a:r>
              <a:rPr lang="cs-CZ" b="1" dirty="0" smtClean="0"/>
              <a:t>			</a:t>
            </a:r>
            <a:r>
              <a:rPr lang="cs-CZ" b="1" dirty="0" err="1" smtClean="0"/>
              <a:t>odp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b="1" dirty="0" smtClean="0"/>
              <a:t> kat trest</a:t>
            </a:r>
            <a:endParaRPr lang="cs-CZ" b="1" dirty="0" smtClean="0"/>
          </a:p>
          <a:p>
            <a:pPr marL="0" indent="0" algn="just">
              <a:buNone/>
            </a:pPr>
            <a:r>
              <a:rPr lang="cs-CZ" b="1" dirty="0" smtClean="0"/>
              <a:t>			</a:t>
            </a:r>
            <a:r>
              <a:rPr lang="cs-CZ" b="1" dirty="0" err="1" smtClean="0"/>
              <a:t>zap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/>
              <a:t> kat Mirka</a:t>
            </a:r>
            <a:endParaRPr lang="cs-CZ" b="1" dirty="0" smtClean="0"/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 rot="5400000">
            <a:off x="987691" y="3783769"/>
            <a:ext cx="1575930" cy="2616224"/>
          </a:xfrm>
          <a:prstGeom prst="flowChartDelay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zpoždění 8"/>
          <p:cNvSpPr/>
          <p:nvPr/>
        </p:nvSpPr>
        <p:spPr>
          <a:xfrm rot="5400000">
            <a:off x="6676323" y="3844957"/>
            <a:ext cx="1575930" cy="2616224"/>
          </a:xfrm>
          <a:prstGeom prst="flowChartDelay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91580" y="4541171"/>
            <a:ext cx="1368152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Y Ý</a:t>
            </a:r>
            <a:endParaRPr lang="cs-CZ" sz="6000" b="1" dirty="0"/>
          </a:p>
          <a:p>
            <a:pPr algn="ctr"/>
            <a:endParaRPr lang="cs-CZ" sz="6000" b="1" dirty="0"/>
          </a:p>
        </p:txBody>
      </p:sp>
      <p:sp>
        <p:nvSpPr>
          <p:cNvPr id="11" name="Obdélník 10"/>
          <p:cNvSpPr/>
          <p:nvPr/>
        </p:nvSpPr>
        <p:spPr>
          <a:xfrm>
            <a:off x="6780212" y="4501751"/>
            <a:ext cx="1368152" cy="92941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b="1" dirty="0">
                <a:solidFill>
                  <a:srgbClr val="FF0000"/>
                </a:solidFill>
              </a:rPr>
              <a:t> </a:t>
            </a:r>
            <a:r>
              <a:rPr lang="cs-CZ" sz="900" b="1" dirty="0" smtClean="0">
                <a:solidFill>
                  <a:srgbClr val="FF0000"/>
                </a:solidFill>
              </a:rPr>
              <a:t>  </a:t>
            </a:r>
          </a:p>
          <a:p>
            <a:pPr algn="ctr"/>
            <a:endParaRPr lang="cs-CZ" sz="900" b="1" dirty="0">
              <a:solidFill>
                <a:srgbClr val="FF0000"/>
              </a:solidFill>
            </a:endParaRPr>
          </a:p>
          <a:p>
            <a:pPr algn="ctr"/>
            <a:endParaRPr lang="cs-CZ" sz="9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I Í</a:t>
            </a:r>
            <a:endParaRPr lang="cs-CZ" sz="6000" b="1" dirty="0" smtClean="0"/>
          </a:p>
          <a:p>
            <a:pPr algn="ctr"/>
            <a:endParaRPr lang="cs-CZ" dirty="0"/>
          </a:p>
        </p:txBody>
      </p:sp>
      <p:sp>
        <p:nvSpPr>
          <p:cNvPr id="10" name="Ohnutý pruh 9"/>
          <p:cNvSpPr/>
          <p:nvPr/>
        </p:nvSpPr>
        <p:spPr>
          <a:xfrm>
            <a:off x="461797" y="2505775"/>
            <a:ext cx="2616224" cy="3596281"/>
          </a:xfrm>
          <a:prstGeom prst="blockArc">
            <a:avLst>
              <a:gd name="adj1" fmla="val 10800000"/>
              <a:gd name="adj2" fmla="val 21517266"/>
              <a:gd name="adj3" fmla="val 15420"/>
            </a:avLst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>
            <a:off x="6156176" y="2566963"/>
            <a:ext cx="2616224" cy="3596281"/>
          </a:xfrm>
          <a:prstGeom prst="blockArc">
            <a:avLst>
              <a:gd name="adj1" fmla="val 10800000"/>
              <a:gd name="adj2" fmla="val 21517266"/>
              <a:gd name="adj3" fmla="val 15420"/>
            </a:avLst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3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19 0.01736 C 0.12309 0.02685 0.13177 0.03009 0.1434 0.03333 C 0.15798 0.04144 0.17274 0.04398 0.18854 0.04607 C 0.19323 0.04838 0.19861 0.04907 0.20399 0.05069 C 0.21649 0.05463 0.22812 0.05972 0.24062 0.06181 C 0.246 0.06412 0.25069 0.06782 0.25607 0.06991 C 0.26545 0.07361 0.27552 0.07662 0.28472 0.08102 C 0.28854 0.08264 0.29184 0.08241 0.29566 0.08403 C 0.3026 0.08727 0.30972 0.09236 0.31666 0.09514 C 0.31823 0.0963 0.31892 0.09769 0.32048 0.09838 C 0.32205 0.09931 0.32361 0.09907 0.32517 0.1 C 0.32673 0.10116 0.3283 0.10347 0.32986 0.10486 C 0.33212 0.10648 0.33455 0.10671 0.3375 0.10787 C 0.34219 0.11273 0.34687 0.11875 0.35156 0.12384 C 0.35937 0.13241 0.36649 0.13982 0.37291 0.15069 C 0.37482 0.1537 0.37569 0.15764 0.37795 0.16042 C 0.37899 0.16204 0.38021 0.16343 0.38125 0.16505 C 0.38298 0.16806 0.38611 0.17454 0.38611 0.17477 C 0.39774 0.22037 0.37257 0.25046 0.34219 0.25556 C 0.33524 0.25857 0.32986 0.25903 0.32291 0.26042 C 0.30816 0.26319 0.2934 0.27014 0.27864 0.27292 C 0.27083 0.27454 0.26232 0.27454 0.25382 0.27616 C 0.24219 0.28148 0.22812 0.27986 0.21562 0.28264 C 0.20104 0.28171 0.19166 0.28264 0.17916 0.2794 C 0.1684 0.27685 0.15903 0.27014 0.14896 0.26667 C 0.14479 0.26366 0.14045 0.2625 0.13628 0.2588 C 0.13194 0.25069 0.13576 0.25579 0.12795 0.25069 C 0.12014 0.2456 0.11458 0.23866 0.10625 0.23495 C 0.10243 0.23125 0.09844 0.23032 0.09462 0.22708 C 0.08594 0.21991 0.0934 0.22384 0.08628 0.2206 C 0.07725 0.21204 0.06614 0.20532 0.05521 0.20162 C 0.04791 0.19468 0.03767 0.19352 0.02899 0.19051 C 0.02378 0.18588 0.01962 0.18542 0.01337 0.18403 C 0.00625 0.1794 -0.00139 0.17546 -0.0092 0.17292 C -0.01198 0.1706 -0.01459 0.16806 -0.01736 0.16667 C -0.02049 0.16528 -0.02709 0.16343 -0.02709 0.16366 C -0.03299 0.1581 -0.04028 0.15208 -0.04722 0.14931 C -0.05625 0.14097 -0.04462 0.15069 -0.05538 0.14444 C -0.06233 0.14051 -0.06893 0.13472 -0.0757 0.13009 C -0.09236 0.11898 -0.07865 0.13171 -0.09236 0.1206 C -0.10643 0.10926 -0.12101 0.09583 -0.1375 0.09213 C -0.14323 0.08912 -0.14966 0.08449 -0.15556 0.08264 C -0.15955 0.08148 -0.16771 0.0794 -0.16771 0.07963 C -0.17743 0.08079 -0.18386 0.08218 -0.18993 0.09375 C -0.19618 0.10532 -0.18959 0.09491 -0.19358 0.10486 C -0.19497 0.1081 -0.19827 0.11435 -0.19827 0.11458 C -0.20122 0.13796 -0.20104 0.13958 -0.19948 0.17292 C -0.19913 0.17894 -0.19584 0.19051 -0.19584 0.19074 C -0.1967 0.19676 -0.19757 0.20324 -0.19827 0.20949 C -0.19879 0.21482 -0.19879 0.22014 -0.19948 0.22546 C -0.20052 0.23449 -0.20382 0.24329 -0.20538 0.25232 C -0.20643 0.2588 -0.20781 0.26505 -0.20903 0.27153 C -0.20972 0.27569 -0.21146 0.28403 -0.21146 0.28426 C -0.2125 0.29931 -0.21441 0.31806 -0.21979 0.33171 C -0.22118 0.34444 -0.22379 0.35833 -0.22813 0.36991 C -0.22969 0.37894 -0.23125 0.3875 -0.23525 0.39514 C -0.23716 0.40579 -0.23993 0.4125 -0.24358 0.42222 C -0.24549 0.42732 -0.24531 0.4331 -0.24705 0.43819 C -0.24861 0.44236 -0.25087 0.4463 -0.25191 0.45069 C -0.25365 0.45764 -0.25417 0.46505 -0.2566 0.47153 " pathEditMode="relative" rAng="0" ptsTypes="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1" y="2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83 0.00718 C 0.12466 0.02176 0.12448 0.03797 0.12344 0.05324 C 0.12379 0.09885 0.12466 0.14422 0.12466 0.18982 C 0.12466 0.20579 0.12483 0.23079 0.11754 0.24537 C 0.11407 0.26158 0.10764 0.27732 0.10087 0.29144 C 0.09948 0.29422 0.0908 0.29723 0.09011 0.29769 C 0.08681 0.3 0.08438 0.30232 0.08056 0.30255 C 0.07066 0.30348 0.06077 0.30348 0.05087 0.30394 C 0.04167 0.30348 0.03247 0.30371 0.02344 0.30255 C 0.01459 0.30139 0.00608 0.29607 -0.00277 0.29445 C -0.02119 0.28588 -0.0382 0.2706 -0.054 0.25486 C -0.06006 0.24885 -0.06528 0.24144 -0.07171 0.23588 C -0.07726 0.22454 -0.07413 0.22824 -0.08004 0.22315 C -0.08576 0.21204 -0.08246 0.21574 -0.08836 0.21042 C -0.09271 0.20162 -0.0993 0.19445 -0.10278 0.18496 C -0.10573 0.17685 -0.10869 0.16852 -0.11233 0.16111 C -0.11546 0.14236 -0.12049 0.12454 -0.12292 0.10556 C -0.12257 0.08704 -0.1224 0.06852 -0.12171 0.05 C -0.12153 0.04607 -0.11893 0.03704 -0.11823 0.03426 C -0.11667 0.02801 -0.11563 0.02014 -0.11233 0.01505 C -0.09635 -0.00995 -0.06736 -0.0074 -0.04566 -0.01342 C -0.01337 -0.0125 0.00816 -0.00972 0.03768 -0.00717 C 0.05382 -0.0037 0.07032 -0.00115 0.08664 0.00093 C 0.11181 0.00973 0.09271 0.00371 0.15556 0.00093 C 0.18751 -0.00046 0.2191 -0.01088 0.25087 -0.0118 C 0.28733 -0.01273 0.32396 -0.01296 0.36042 -0.01342 C 0.39653 -0.0169 0.38386 -0.0206 0.39966 -0.01504 C 0.39757 -0.00671 0.40244 0.0007 0.40435 0.0088 C 0.40504 0.01204 0.40591 0.01505 0.40678 0.01829 C 0.40712 0.01991 0.40799 0.02315 0.40799 0.02338 C 0.40973 0.04746 0.41198 0.07616 0.40435 0.09931 C 0.40035 0.11135 0.39428 0.12223 0.39254 0.13588 C 0.39046 0.15162 0.38941 0.16829 0.38542 0.18334 C 0.3823 0.20764 0.38143 0.23218 0.3783 0.25648 C 0.37761 0.27385 0.37726 0.28889 0.37466 0.30556 C 0.37553 0.34005 0.35695 0.4088 0.38299 0.4088 " pathEditMode="relative" rAng="0" ptsTypes="fffffffffffffffffffffffffffffffffffA">
                                      <p:cBhvr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5" y="1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195 0.00185 C 0.07761 0.00347 0.07431 0.00602 0.07014 0.0081 C 0.05903 0.00324 0.06684 0.02338 0.06893 0.0287 C 0.07032 0.05764 0.07136 0.08542 0.07257 0.11458 C 0.07275 0.12106 0.07396 0.12731 0.07483 0.13356 C 0.07552 0.13796 0.07726 0.1463 0.07726 0.14653 C 0.0783 0.16597 0.08125 0.18403 0.08316 0.20347 C 0.08195 0.21528 0.08247 0.21574 0.07483 0.21921 C 0.06684 0.21875 0.05903 0.21852 0.05104 0.21759 C 0.04462 0.2169 0.0382 0.21181 0.03195 0.20972 C 0.02483 0.20417 0.02101 0.19676 0.01528 0.18912 C 0.01372 0.18171 0.0092 0.18056 0.00695 0.17315 C 0.00348 0.16181 -0.00017 0.15 -0.00538 0.13981 C -0.00711 0.13542 -0.01059 0.13171 -0.01198 0.12731 C -0.01406 0.12315 -0.01805 0.11458 -0.01805 0.11481 C -0.02014 0.10486 -0.0243 0.09815 -0.02743 0.08912 C -0.03038 0.08032 -0.02951 0.075 -0.03472 0.06852 C -0.04635 0.03727 -0.06059 0.0088 -0.07639 -0.01875 C -0.08021 -0.02546 -0.08177 -0.03495 -0.08698 -0.03935 C -0.09357 -0.05648 -0.08993 -0.04815 -0.09774 -0.06482 C -0.10121 -0.07245 -0.10225 -0.08218 -0.10486 -0.09028 C -0.1092 -0.10324 -0.11527 -0.11829 -0.12152 -0.12986 C -0.1276 -0.14144 -0.12604 -0.14977 -0.13819 -0.15532 C -0.14791 -0.16505 -0.13732 -0.15625 -0.15243 -0.16157 C -0.15382 -0.16204 -0.15468 -0.16412 -0.15607 -0.16482 C -0.1592 -0.16644 -0.1625 -0.16667 -0.16562 -0.16806 C -0.16927 -0.16759 -0.17343 -0.16921 -0.17639 -0.16644 C -0.18125 -0.16181 -0.18368 -0.13935 -0.18472 -0.13148 C -0.18455 -0.1206 -0.19236 -0.02199 -0.17864 0.01458 C -0.18003 0.03681 -0.18003 0.04074 -0.18941 0.05741 C -0.19114 0.06412 -0.19132 0.06782 -0.19531 0.07315 C -0.19496 0.07893 -0.19583 0.08518 -0.19409 0.09074 C -0.1908 0.10139 -0.17951 0.10463 -0.17274 0.1081 C -0.14861 0.1206 -0.12482 0.12338 -0.09896 0.12569 C -0.09461 0.12616 -0.0901 0.12685 -0.08576 0.12731 C -0.03767 0.12662 0.00365 0.12523 0.04983 0.12245 C 0.06042 0.11898 0.07049 0.11319 0.08091 0.10972 C 0.09792 0.09792 0.13073 0.09792 0.14983 0.09537 C 0.16146 0.09213 0.17275 0.08981 0.18438 0.0875 C 0.18924 0.08657 0.19271 0.08495 0.19757 0.08287 C 0.2 0.08194 0.20469 0.07963 0.20469 0.07986 C 0.20851 0.07616 0.21198 0.07361 0.21545 0.07176 C 0.2283 0.06134 0.2415 0.05718 0.25469 0.05093 C 0.26684 0.04468 0.28125 0.04028 0.29514 0.03843 C 0.31181 0.03889 0.32743 0.03796 0.34514 0.03981 C 0.35104 0.04051 0.36164 0.05046 0.36875 0.05255 C 0.3757 0.05856 0.38195 0.06528 0.38924 0.07014 C 0.39098 0.07361 0.39358 0.07616 0.39514 0.07963 C 0.3974 0.08495 0.39792 0.09282 0.39983 0.09861 C 0.40122 0.10301 0.40469 0.11134 0.40469 0.11157 C 0.40816 0.13866 0.40764 0.13009 0.40469 0.18125 C 0.40434 0.18634 0.4007 0.18981 0.39861 0.19398 C 0.39393 0.20347 0.37327 0.225 0.36424 0.2287 C 0.35712 0.23819 0.35313 0.25324 0.34809 0.26528 C 0.34688 0.26968 0.34375 0.27245 0.3415 0.27639 C 0.33854 0.28403 0.33629 0.29097 0.33438 0.29861 C 0.33403 0.30162 0.33368 0.31181 0.33195 0.3162 C 0.33056 0.31944 0.32726 0.32222 0.32726 0.32569 C 0.32587 0.33102 0.32691 0.32917 0.32483 0.33194 " pathEditMode="relative" rAng="0" ptsTypes="f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3" y="7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708 -0.03379 C 0.13698 -0.02638 0.14583 -0.02314 0.15677 -0.01944 C 0.19201 -0.02106 0.2276 -0.0199 0.26284 -0.0243 C 0.30052 -0.02314 0.33836 -0.02222 0.37604 -0.01944 C 0.38854 -0.01643 0.40139 -0.01643 0.41406 -0.01481 C 0.42066 -0.0118 0.42552 -0.00648 0.43194 -0.0037 C 0.43541 -0.00046 0.43975 0.00163 0.4427 0.00579 C 0.44392 0.00741 0.44479 0.0095 0.44618 0.01065 C 0.44843 0.01274 0.45104 0.01343 0.45329 0.01528 C 0.45972 0.02825 0.45121 0.0125 0.45937 0.02338 C 0.46597 0.03218 0.47257 0.04607 0.47708 0.05672 C 0.48159 0.0676 0.48003 0.05579 0.48784 0.0757 C 0.49201 0.08658 0.49566 0.09792 0.49982 0.10903 C 0.50139 0.11297 0.50139 0.1176 0.50208 0.12176 C 0.50364 0.13033 0.50711 0.13982 0.51041 0.14723 C 0.51215 0.16783 0.51111 0.15672 0.51406 0.18056 C 0.51458 0.18473 0.51562 0.18889 0.51649 0.19306 C 0.51684 0.19514 0.5177 0.19954 0.5177 0.19977 C 0.52014 0.23357 0.52673 0.27315 0.50573 0.29792 C 0.50139 0.30301 0.49826 0.30811 0.4927 0.31065 C 0.48541 0.31991 0.48281 0.31922 0.47482 0.325 C 0.46493 0.33218 0.45468 0.34005 0.44375 0.34399 C 0.43316 0.34746 0.44184 0.34584 0.43437 0.35024 C 0.42743 0.35417 0.42014 0.35764 0.41284 0.35973 C 0.40711 0.36366 0.4026 0.36482 0.39618 0.36621 C 0.38194 0.36575 0.36753 0.36598 0.35329 0.36459 C 0.346 0.36389 0.33802 0.3544 0.33055 0.35163 C 0.32691 0.347 0.32257 0.34514 0.31875 0.34075 C 0.31406 0.33588 0.3118 0.32963 0.30677 0.325 C 0.30486 0.32084 0.30156 0.31806 0.29982 0.31389 C 0.29878 0.31158 0.29948 0.30834 0.29861 0.30556 C 0.29687 0.30116 0.2927 0.29306 0.2927 0.29306 C 0.29132 0.28565 0.29097 0.28149 0.28541 0.27894 C 0.28298 0.2757 0.28003 0.27315 0.27812 0.26945 C 0.27743 0.26783 0.27673 0.26598 0.27604 0.26459 C 0.27343 0.26065 0.26753 0.25348 0.26753 0.25371 C 0.26527 0.24607 0.26128 0.24028 0.25937 0.23288 C 0.25729 0.22547 0.25659 0.21991 0.25329 0.21366 C 0.25139 0.20255 0.25069 0.19028 0.24843 0.17894 C 0.24583 0.16343 0.24635 0.17547 0.24479 0.16135 C 0.24409 0.15232 0.24514 0.14283 0.2427 0.1345 C 0.23819 0.12014 0.23645 0.10487 0.23316 0.09005 C 0.2302 0.07686 0.22604 0.06343 0.22361 0.05024 C 0.22343 0.04908 0.2217 0.03797 0.221 0.03612 C 0.21944 0.03172 0.21701 0.02778 0.2151 0.02338 C 0.21389 0.01575 0.21111 0.01112 0.20816 0.00417 C 0.20364 -0.01898 0.19079 -0.03425 0.18073 -0.05277 C 0.17517 -0.06296 0.15972 -0.09189 0.15208 -0.10046 C 0.14809 -0.10462 0.14392 -0.10833 0.14027 -0.11319 C 0.12777 -0.12962 0.13368 -0.12407 0.12343 -0.13217 C 0.11875 -0.14074 0.11041 -0.14583 0.10329 -0.15138 C 0.09427 -0.16782 0.10573 -0.14976 0.09496 -0.15925 C 0.08402 -0.16898 0.10139 -0.15995 0.08906 -0.1655 C 0.08611 -0.17129 0.08333 -0.1743 0.07829 -0.17662 C 0.07274 -0.18449 0.06354 -0.19236 0.05573 -0.19583 C 0.0493 -0.20393 0.04427 -0.20185 0.03663 -0.20833 C 0.01128 -0.22962 0.04409 -0.20324 0.01527 -0.22268 C 0.00868 -0.22731 0.00329 -0.23148 -0.00382 -0.23379 C -0.01111 -0.2405 -0.02049 -0.24328 -0.02882 -0.24652 C -0.03177 -0.24745 -0.03351 -0.24861 -0.03594 -0.24976 C -0.03837 -0.25069 -0.04306 -0.25277 -0.04306 -0.25254 C -0.04809 -0.25694 -0.0566 -0.26087 -0.06216 -0.2625 C -0.07118 -0.26828 -0.08195 -0.27546 -0.09184 -0.27824 C -0.1007 -0.28425 -0.10938 -0.28773 -0.11927 -0.28935 C -0.12709 -0.29629 -0.13768 -0.2949 -0.14671 -0.29583 C -0.16216 -0.29537 -0.17778 -0.29513 -0.19306 -0.29421 C -0.20139 -0.29375 -0.20955 -0.28564 -0.21684 -0.28148 C -0.229 -0.27453 -0.24046 -0.26944 -0.25139 -0.25925 C -0.25452 -0.24699 -0.25 -0.26157 -0.25625 -0.25138 C -0.25747 -0.24953 -0.25747 -0.24699 -0.25851 -0.2449 C -0.2599 -0.24212 -0.26181 -0.23958 -0.26337 -0.23703 C -0.26546 -0.22546 -0.2691 -0.21527 -0.27396 -0.20532 C -0.27778 -0.18472 -0.27743 -0.16273 -0.27882 -0.14166 C -0.2783 -0.0993 -0.2783 -0.06064 -0.27518 -0.01944 C -0.27431 0.00463 -0.27344 0.0294 -0.27171 0.05348 C -0.27066 0.06783 -0.26702 0.08218 -0.26459 0.0963 C -0.26684 0.12639 -0.26615 0.15394 -0.26806 0.18519 C -0.26841 0.19005 -0.27292 0.20533 -0.27518 0.21065 C -0.27657 0.21366 -0.28004 0.21991 -0.28004 0.21991 C -0.28177 0.22917 -0.28473 0.23403 -0.29063 0.23913 C -0.29341 0.24468 -0.29202 0.2426 -0.29427 0.24561 " pathEditMode="relative" rAng="0" ptsTypes="ffffffffffffffff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4" y="6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666 0.01759 C 0.06788 0.02963 0.06961 0.03796 0.075 0.04768 C 0.07708 0.05579 0.07968 0.06458 0.08333 0.07153 C 0.08489 0.07477 0.08819 0.08102 0.08819 0.08125 C 0.09757 0.11875 0.12986 0.1206 0.14652 0.14931 C 0.14722 0.15185 0.14774 0.15463 0.14878 0.15718 C 0.15017 0.16065 0.15364 0.1669 0.15364 0.16713 C 0.15625 0.18009 0.15816 0.19329 0.16076 0.20648 C 0.16041 0.21597 0.16059 0.22546 0.15955 0.23495 C 0.15902 0.23912 0.15573 0.24074 0.15364 0.24306 C 0.15243 0.24444 0.15104 0.24606 0.15 0.24768 C 0.14913 0.24907 0.14878 0.25139 0.14774 0.25255 C 0.14357 0.25741 0.13732 0.26134 0.13211 0.26366 C 0.1276 0.26782 0.12448 0.26852 0.11909 0.26991 C 0.07205 0.26852 0.03073 0.26227 -0.01667 0.2588 C -0.02379 0.25255 -0.03004 0.23843 -0.03212 0.22708 C -0.03299 0.22292 -0.03473 0.21435 -0.03473 0.21458 C -0.0349 0.2037 -0.03473 0.19306 -0.03559 0.18264 C -0.03611 0.17755 -0.03924 0.16829 -0.03924 0.16852 C -0.04028 0.15625 -0.04115 0.14514 -0.04393 0.13356 C -0.04462 0.12639 -0.04705 0.11991 -0.04757 0.11273 C -0.04861 0.09931 -0.04566 0.07454 -0.05226 0.06042 C -0.05261 0.05532 -0.05348 0.03727 -0.05469 0.03032 C -0.05521 0.02708 -0.05712 0.02083 -0.05712 0.02106 C -0.0592 -0.0044 -0.06042 -0.03125 -0.06667 -0.05532 C -0.06771 -0.06991 -0.06736 -0.08542 -0.07014 -0.09977 C -0.07188 -0.12199 -0.07552 -0.1419 -0.07969 -0.16343 C -0.08195 -0.17454 -0.08212 -0.18681 -0.08681 -0.19676 C -0.08854 -0.20833 -0.09375 -0.21968 -0.09757 -0.23009 C -0.10191 -0.24167 -0.09271 -0.23264 -0.10591 -0.25394 C -0.11268 -0.26482 -0.11927 -0.27546 -0.125 -0.28727 C -0.13039 -0.29838 -0.13438 -0.30995 -0.14289 -0.31736 C -0.1474 -0.32685 -0.15729 -0.33519 -0.16545 -0.33796 C -0.19549 -0.33634 -0.18837 -0.33681 -0.20591 -0.33171 C -0.20938 -0.32708 -0.2125 -0.32407 -0.21667 -0.3206 C -0.21893 -0.31412 -0.2224 -0.30926 -0.225 -0.30301 C -0.23264 -0.28426 -0.22674 -0.29583 -0.23212 -0.28565 C -0.23403 -0.27778 -0.23473 -0.26968 -0.23681 -0.26181 C -0.2375 -0.24282 -0.23698 -0.22593 -0.24045 -0.20787 C -0.2408 -0.19514 -0.24167 -0.18241 -0.24167 -0.16968 C -0.24167 -0.14792 -0.2415 -0.12639 -0.24045 -0.10463 C -0.24045 -0.10417 -0.2375 -0.08912 -0.23681 -0.08565 C -0.22639 -0.03241 -0.17709 -0.04144 -0.14514 -0.03958 C -0.09202 -0.04074 -0.03872 -0.03935 0.01441 -0.04282 C 0.01562 -0.04282 0.03368 -0.05972 0.03576 -0.06181 C 0.05 -0.07593 0.06423 -0.08843 0.07986 -0.09977 C 0.08385 -0.10255 0.08646 -0.1081 0.09045 -0.11088 C 0.10868 -0.12315 0.12882 -0.13588 0.14531 -0.15232 C 0.15399 -0.16088 0.16406 -0.16968 0.17378 -0.17616 C 0.18489 -0.18357 0.19791 -0.18935 0.20955 -0.19514 C 0.21666 -0.19861 0.22465 -0.19931 0.2309 -0.20463 C 0.23941 -0.21181 0.24913 -0.21482 0.25833 -0.2206 C 0.26527 -0.225 0.27343 -0.23287 0.2809 -0.23634 C 0.29757 -0.25162 0.31527 -0.27338 0.33698 -0.27454 C 0.35555 -0.27546 0.3743 -0.27569 0.39288 -0.27616 C 0.42014 -0.28264 0.44826 -0.28218 0.475 -0.27292 C 0.47812 -0.27037 0.48159 -0.26898 0.48455 -0.26644 C 0.50277 -0.25093 0.48732 -0.26134 0.49878 -0.25394 C 0.50277 -0.24861 0.50503 -0.24398 0.50955 -0.23958 C 0.51198 -0.23495 0.51302 -0.22986 0.51545 -0.22523 C 0.51788 -0.22083 0.51996 -0.2162 0.52274 -0.2125 C 0.5243 -0.21042 0.52604 -0.20857 0.52743 -0.20625 C 0.52968 -0.20232 0.53107 -0.19745 0.53333 -0.19352 C 0.53663 -0.18009 0.54218 -0.16597 0.54774 -0.15394 C 0.54896 -0.14468 0.54982 -0.13982 0.55364 -0.13171 C 0.55694 -0.11366 0.56093 -0.09583 0.56319 -0.07755 C 0.56527 -0.06181 0.56493 -0.0456 0.56788 -0.03009 C 0.56736 -0.01042 0.57135 0.01134 0.56441 0.0287 C 0.54809 0.06921 0.52552 0.08356 0.49531 0.10162 C 0.48333 0.1088 0.47135 0.11528 0.45955 0.12245 C 0.45468 0.12546 0.45034 0.13009 0.44531 0.13194 C 0.41927 0.1412 0.39461 0.15208 0.36788 0.15718 C 0.35711 0.15625 0.34566 0.15972 0.33576 0.15417 C 0.33211 0.15208 0.33507 0.14352 0.33437 0.13819 C 0.3342 0.13472 0.3335 0.12824 0.3309 0.12546 C 0.33003 0.12431 0.32725 0.12384 0.32725 0.12407 " pathEditMode="relative" rAng="0" ptsTypes="fff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09" y="-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841 0.04768 C 0.11372 0.06574 0.11945 0.0868 0.11372 0.10486 C 0.11112 0.11296 0.10625 0.12662 0.10174 0.13333 C 0.09948 0.13657 0.09462 0.14282 0.09462 0.14305 C 0.09306 0.1493 0.09167 0.15185 0.0875 0.15555 C 0.08108 0.17245 0.07188 0.18819 0.05782 0.19375 C 0.05157 0.19606 0.04497 0.19791 0.03872 0.2 C 0.03716 0.20046 0.03386 0.20162 0.03386 0.20185 C 0.02483 0.20115 0.01563 0.20162 0.0066 0.2 C -0.00017 0.19884 -0.01007 0.18773 -0.01614 0.18264 C -0.01823 0.17639 -0.02413 0.16574 -0.02552 0.16041 C -0.02847 0.14907 -0.02656 0.1537 -0.03038 0.14606 C -0.03142 0.1375 -0.03298 0.12893 -0.03507 0.1206 C -0.03628 0.10648 -0.03663 0.09305 -0.03038 0.08101 C -0.02725 0.06851 -0.02829 0.05833 -0.03507 0.0493 C -0.03784 0.03819 -0.03402 0.05092 -0.03993 0.03981 C -0.04496 0.03032 -0.0401 0.03657 -0.0434 0.0287 C -0.04479 0.02523 -0.04826 0.01898 -0.04826 0.01921 C -0.05052 0.0074 -0.05625 -0.00209 -0.06007 -0.01274 C -0.06302 -0.02107 -0.06562 -0.03033 -0.06961 -0.03797 C -0.07118 -0.04445 -0.07291 -0.0507 -0.07448 -0.05718 C -0.07534 -0.06042 -0.07673 -0.06667 -0.07673 -0.06644 C -0.07812 -0.07963 -0.08125 -0.0919 -0.08281 -0.10463 C -0.0842 -0.12686 -0.08194 -0.15348 -0.0875 -0.17454 C -0.09027 -0.19561 -0.08784 -0.21713 -0.09114 -0.23797 C -0.09305 -0.26436 -0.09357 -0.29098 -0.09583 -0.31736 C -0.09548 -0.32524 -0.10034 -0.33866 -0.09461 -0.34121 C -0.07152 -0.35116 -0.04618 -0.34236 -0.02204 -0.34607 C -0.01562 -0.34815 -0.00972 -0.34954 -0.00295 -0.3507 C 0.03473 -0.36829 0.09948 -0.35973 0.12917 -0.36019 C 0.20087 -0.36713 0.27292 -0.36181 0.34462 -0.3588 C 0.38698 -0.35232 0.42726 -0.35649 0.47084 -0.35718 C 0.51737 -0.35556 0.50764 -0.36482 0.53039 -0.34607 C 0.53403 -0.33149 0.52813 -0.35348 0.53507 -0.33496 C 0.53612 -0.33195 0.53664 -0.32871 0.5375 -0.32547 C 0.53785 -0.32385 0.53872 -0.32061 0.53872 -0.32037 C 0.54028 -0.30463 0.54132 -0.28889 0.54219 -0.27292 C 0.5415 -0.22871 0.54184 -0.19584 0.53282 -0.15556 C 0.5316 -0.14445 0.52813 -0.13611 0.52552 -0.12547 C 0.52344 -0.11644 0.52535 -0.12361 0.52327 -0.10949 C 0.52118 -0.09584 0.51806 -0.08218 0.51615 -0.06829 C 0.51737 -0.03449 0.52084 -0.00278 0.52674 0.03009 C 0.52778 0.04768 0.52865 0.06736 0.53282 0.08426 C 0.53612 0.12453 0.53629 0.17338 0.5066 0.19676 C 0.4974 0.21203 0.48559 0.21898 0.47327 0.2287 C 0.43212 0.26088 0.39289 0.2574 0.34462 0.25879 C 0.329 0.26296 0.31459 0.25671 0.29948 0.25555 C 0.2816 0.25416 0.26372 0.25439 0.24584 0.25393 C 0.23993 0.25324 0.23056 0.25347 0.22448 0.2493 C 0.21945 0.24583 0.21337 0.24259 0.20886 0.23819 C 0.20139 0.23078 0.2099 0.23472 0.20052 0.23171 C 0.19671 0.22662 0.19254 0.22268 0.18872 0.21759 C 0.18612 0.20694 0.18959 0.21875 0.18386 0.20787 C 0.18039 0.20115 0.179 0.19652 0.17448 0.19051 C 0.17171 0.17916 0.16563 0.17037 0.16129 0.16041 C 0.15313 0.14166 0.1474 0.11875 0.14219 0.09838 C 0.14063 0.07801 0.13438 0.06088 0.13039 0.0412 C 0.11702 -0.02408 0.09775 -0.08611 0.07674 -0.14769 C 0.06389 -0.18542 0.05209 -0.22315 0.03282 -0.25556 C 0.02813 -0.26343 0.02813 -0.26991 0.02205 -0.27616 C 0.01771 -0.28611 0.01493 -0.29514 0.00886 -0.30324 C 0.00556 -0.31459 -0.00069 -0.32431 -0.00538 -0.33496 C -0.00642 -0.33727 -0.00868 -0.33774 -0.01007 -0.33959 C -0.01857 -0.35209 -0.02534 -0.36736 -0.03871 -0.3713 C -0.04444 -0.37732 -0.04878 -0.37848 -0.05538 -0.38241 C -0.06128 -0.38611 -0.06701 -0.39213 -0.07326 -0.39514 C -0.07882 -0.39769 -0.08541 -0.39746 -0.09114 -0.4 C -0.10295 -0.40533 -0.11441 -0.40996 -0.12673 -0.41274 C -0.13159 -0.41227 -0.13645 -0.41274 -0.14114 -0.41111 C -0.15052 -0.40787 -0.15937 -0.39584 -0.16718 -0.38889 C -0.18038 -0.37732 -0.19132 -0.36366 -0.20173 -0.34769 C -0.20538 -0.3419 -0.21093 -0.3382 -0.21371 -0.33172 C -0.21979 -0.31806 -0.22482 -0.30348 -0.23159 -0.29051 C -0.23402 -0.28102 -0.23611 -0.27153 -0.2375 -0.26181 C -0.23836 -0.22894 -0.23819 -0.18982 -0.24461 -0.15718 C -0.24704 -0.13172 -0.24635 -0.10394 -0.23993 -0.0794 C -0.23784 -0.06065 -0.23402 -0.04283 -0.23281 -0.02385 C -0.23316 -0.0132 -0.23298 -0.00255 -0.23385 0.00787 C -0.2342 0.01134 -0.23628 0.01759 -0.23628 0.01782 C -0.23663 0.02384 -0.2368 0.03032 -0.2375 0.03657 C -0.23767 0.03819 -0.23871 0.0412 -0.23871 0.04143 " pathEditMode="relative" rAng="0" ptsTypes="fffffffffffffffffffffff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7" y="-1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4.81481E-6 C 0.00816 0.00648 0.0158 0.00949 0.025 0.01273 C 0.03646 0.02407 0.05313 0.02615 0.06667 0.03032 C 0.08542 0.03588 0.10243 0.04537 0.12153 0.04768 C 0.13403 0.05115 0.15955 0.05254 0.15955 0.05254 C 0.18282 0.05185 0.21598 0.05787 0.2382 0.03819 C 0.24219 0.03055 0.2448 0.02314 0.24896 0.01597 C 0.25018 0.01064 0.25139 0.00532 0.25243 4.81481E-6 C 0.25157 -0.02292 0.25261 -0.03681 0.24289 -0.05394 C 0.23976 -0.06551 0.23438 -0.07315 0.22865 -0.08241 C 0.22362 -0.09051 0.2198 -0.09885 0.21441 -0.10625 C 0.21285 -0.11273 0.20608 -0.12361 0.20608 -0.12361 C 0.204 -0.13172 0.20035 -0.13912 0.19653 -0.14584 C 0.19497 -0.1544 0.19393 -0.16297 0.19167 -0.1713 C 0.1882 -0.20371 0.18629 -0.2375 0.19167 -0.26968 C 0.19688 -0.30047 0.19184 -0.25625 0.19532 -0.28565 C 0.19636 -0.29445 0.19688 -0.30255 0.19896 -0.31111 C 0.19983 -0.32408 0.20122 -0.33519 0.20365 -0.34746 C 0.20504 -0.36343 0.20747 -0.37871 0.21198 -0.39352 C 0.21546 -0.42084 0.22379 -0.44861 0.23577 -0.4713 C 0.23924 -0.47778 0.25434 -0.48542 0.25955 -0.48889 C 0.27934 -0.50186 0.30313 -0.50579 0.325 -0.50949 C 0.35139 -0.5213 0.36893 -0.50625 0.39167 -0.49838 C 0.39514 -0.49375 0.39757 -0.49074 0.40243 -0.48889 C 0.40469 -0.48588 0.40764 -0.48403 0.40955 -0.48079 C 0.41528 -0.47153 0.41962 -0.45903 0.425 -0.44908 C 0.42535 -0.44746 0.42553 -0.44584 0.42622 -0.44445 C 0.42726 -0.44213 0.429 -0.44051 0.42987 -0.43797 C 0.43073 -0.43542 0.43039 -0.43264 0.43108 -0.4301 C 0.43143 -0.42848 0.43507 -0.42199 0.43577 -0.42061 C 0.43803 -0.41158 0.43837 -0.40255 0.44063 -0.39352 C 0.44219 -0.37963 0.44514 -0.36598 0.44775 -0.35232 C 0.45 -0.34074 0.4507 -0.32871 0.45365 -0.31736 C 0.45573 -0.30926 0.45764 -0.30162 0.45955 -0.29352 C 0.46025 -0.29028 0.46198 -0.28403 0.46198 -0.28403 C 0.46164 -0.27037 0.46181 -0.25648 0.46077 -0.24283 C 0.45903 -0.21783 0.43473 -0.21436 0.42032 -0.20787 C 0.40278 -0.20834 0.38542 -0.20857 0.36789 -0.20949 C 0.35643 -0.21019 0.34445 -0.21875 0.33334 -0.22223 C 0.32917 -0.22361 0.32553 -0.22315 0.32153 -0.22523 C 0.29636 -0.23912 0.2698 -0.2588 0.24289 -0.26505 C 0.22969 -0.27361 0.21146 -0.27894 0.19775 -0.28403 C 0.1658 -0.29584 0.13421 -0.30764 0.10122 -0.3125 C 0.09237 -0.31644 0.08421 -0.3176 0.075 -0.31898 C 0.05018 -0.32662 0.02171 -0.3257 -0.00347 -0.32686 C -0.02482 -0.32639 -0.04635 -0.32593 -0.0677 -0.32523 C -0.11718 -0.32338 -0.15399 -0.30371 -0.19513 -0.26968 C -0.20121 -0.25926 -0.19722 -0.26505 -0.20833 -0.25394 C -0.20989 -0.25232 -0.21041 -0.24954 -0.2118 -0.24746 C -0.21927 -0.23611 -0.21406 -0.2463 -0.22257 -0.23473 C -0.22795 -0.22732 -0.23142 -0.21829 -0.23802 -0.2125 C -0.23941 -0.20394 -0.24236 -0.20093 -0.24513 -0.19352 C -0.24965 -0.18172 -0.25017 -0.16783 -0.25711 -0.15857 C -0.25954 -0.15162 -0.26111 -0.14445 -0.26423 -0.13797 C -0.26597 -0.13403 -0.27013 -0.12686 -0.27013 -0.12686 C -0.27361 -0.11366 -0.2677 -0.13519 -0.27604 -0.1125 C -0.28003 -0.10162 -0.28385 -0.08912 -0.2868 -0.07778 C -0.28802 -0.07315 -0.2868 -0.06829 -0.2868 -0.06343 " pathEditMode="relative" ptsTypes="ffffffffffff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25 0.00347 C 0.05364 -0.01343 0.08229 -0.00903 0.11059 -0.01389 C 0.1618 -0.01065 0.21024 -0.00556 0.2618 -0.0044 C 0.27708 -0.00209 0.29149 0.00092 0.30694 0.00208 C 0.36458 0.00116 0.38906 0.00324 0.43437 -0.0044 C 0.44739 -0.00903 0.46076 -0.01019 0.47239 -0.02014 C 0.4835 -0.04236 0.48559 -0.04838 0.48802 -0.0757 C 0.48888 -0.1463 0.49496 -0.22593 0.47725 -0.29491 C 0.47448 -0.32037 0.47656 -0.30996 0.47239 -0.32662 C 0.47066 -0.34259 0.46857 -0.35926 0.46406 -0.37431 C 0.46284 -0.38519 0.45989 -0.39421 0.45694 -0.4044 C 0.45468 -0.41227 0.45468 -0.41945 0.45104 -0.42662 C 0.44826 -0.44468 0.44548 -0.46366 0.44027 -0.48056 C 0.43819 -0.4963 0.43559 -0.51574 0.42968 -0.52986 C 0.42708 -0.53611 0.42326 -0.54144 0.42013 -0.54722 C 0.41597 -0.55486 0.41024 -0.56296 0.40347 -0.56621 C 0.39496 -0.57755 0.37691 -0.58357 0.36527 -0.58681 C 0.3467 -0.60394 0.29496 -0.59769 0.28559 -0.59792 C 0.26232 -0.59977 0.23958 -0.60347 0.21649 -0.60602 C 0.10833 -0.60509 -0.00712 -0.61482 -0.11563 -0.59005 C -0.12466 -0.58519 -0.13473 -0.5794 -0.14427 -0.57732 C -0.14809 -0.57384 -0.15209 -0.57384 -0.15608 -0.57107 C -0.1665 -0.56389 -0.17639 -0.55579 -0.18698 -0.54884 C -0.1908 -0.5463 -0.1915 -0.54398 -0.19532 -0.54097 C -0.20174 -0.53611 -0.19636 -0.54306 -0.20261 -0.53611 C -0.20851 -0.5294 -0.2033 -0.53241 -0.20973 -0.52986 C -0.21424 -0.52361 -0.21858 -0.52153 -0.22396 -0.51713 C -0.22552 -0.51389 -0.22622 -0.50972 -0.22865 -0.50764 C -0.23195 -0.50486 -0.23351 -0.50394 -0.23594 -0.49954 C -0.24011 -0.49236 -0.24132 -0.48681 -0.24427 -0.47894 C -0.24393 -0.47107 -0.2441 -0.46296 -0.24306 -0.45509 C -0.24271 -0.45255 -0.23785 -0.44699 -0.23698 -0.4456 C -0.23195 -0.4375 -0.22448 -0.43634 -0.21684 -0.43449 C -0.20608 -0.43496 -0.19549 -0.43519 -0.18473 -0.43611 C -0.16441 -0.43796 -0.14132 -0.45093 -0.12032 -0.45509 C -0.11077 -0.45949 -0.10191 -0.46158 -0.09184 -0.4632 C -0.08368 -0.46829 -0.0757 -0.47315 -0.06684 -0.4757 C -0.06007 -0.48171 -0.05087 -0.48264 -0.04306 -0.48542 C 0.00086 -0.50116 -0.02118 -0.49491 0.04982 -0.49653 C 0.08194 -0.4956 0.11145 -0.49468 0.1427 -0.49167 C 0.15694 -0.49028 0.18559 -0.48843 0.18559 -0.4882 C 0.18871 -0.48796 0.19201 -0.48727 0.19513 -0.48681 C 0.2026 -0.48565 0.2177 -0.4838 0.2177 -0.48357 C 0.22708 -0.48125 0.23385 -0.48009 0.24392 -0.47894 C 0.25468 -0.47523 0.26614 -0.47292 0.27725 -0.47107 C 0.2842 -0.46621 0.29236 -0.46435 0.29982 -0.46158 C 0.30156 -0.46088 0.30295 -0.45926 0.30468 -0.45834 C 0.30625 -0.45764 0.30781 -0.45718 0.30937 -0.45671 C 0.31059 -0.45556 0.31163 -0.45417 0.31302 -0.45347 C 0.31493 -0.45255 0.31718 -0.45324 0.31892 -0.45209 C 0.32048 -0.45116 0.321 -0.44861 0.32239 -0.44722 C 0.32743 -0.44213 0.33263 -0.43959 0.3368 -0.43287 C 0.34236 -0.42408 0.33611 -0.43264 0.34027 -0.42338 C 0.34878 -0.40394 0.33888 -0.43195 0.34739 -0.40903 C 0.34982 -0.40255 0.35069 -0.39838 0.35468 -0.39329 C 0.36145 -0.37361 0.35191 -0.39908 0.36059 -0.38218 C 0.36128 -0.38079 0.36128 -0.37894 0.3618 -0.37732 C 0.36527 -0.36783 0.37152 -0.35764 0.37604 -0.34884 C 0.37951 -0.33472 0.37448 -0.35371 0.37968 -0.33935 C 0.38593 -0.32222 0.37552 -0.34653 0.38194 -0.32986 C 0.38454 -0.32292 0.38715 -0.31574 0.39027 -0.30903 C 0.39149 -0.29792 0.39444 -0.28681 0.39149 -0.2757 C 0.39132 -0.27477 0.38316 -0.27315 0.38073 -0.27269 C 0.34201 -0.27361 0.31041 -0.2757 0.27361 -0.28056 C 0.25329 -0.2875 0.23263 -0.28889 0.2118 -0.29167 C 0.16493 -0.29097 0.08003 -0.28241 0.03073 -0.29329 C 0.0118 -0.30185 -0.00868 -0.30695 -0.02865 -0.30903 C -0.04289 -0.31528 -0.05799 -0.31597 -0.07275 -0.31713 C -0.11355 -0.32824 -0.1665 -0.32685 -0.2073 -0.32824 C -0.2158 -0.32685 -0.21875 -0.32755 -0.22518 -0.32176 C -0.2283 -0.31574 -0.23108 -0.31389 -0.23594 -0.31065 C -0.23716 -0.30301 -0.2408 -0.29884 -0.24306 -0.29167 C -0.24584 -0.2831 -0.24671 -0.27477 -0.24896 -0.26621 C -0.24983 -0.26273 -0.25209 -0.25996 -0.25365 -0.25671 C -0.254 -0.25093 -0.25434 -0.24514 -0.25487 -0.23935 C -0.25504 -0.23704 -0.25591 -0.23519 -0.25608 -0.23287 C -0.25712 -0.22222 -0.25851 -0.20116 -0.25851 -0.20093 C -0.25556 -0.14421 -0.25087 -0.10926 -0.22987 -0.06158 C -0.21927 -0.0375 -0.21997 -0.02871 -0.19896 -0.01713 C -0.175 -0.00394 -0.14809 -0.00509 -0.12275 -0.00278 C -0.06164 -0.00371 -0.02257 -0.00394 0.03194 -0.01227 C 0.05989 -0.02292 0.08975 -0.03287 0.11527 -0.05209 C 0.13298 -0.06551 0.15138 -0.08102 0.17013 -0.09167 C 0.18559 -0.10046 0.20208 -0.10718 0.2177 -0.11551 C 0.22882 -0.12153 0.23854 -0.13033 0.24982 -0.13611 C 0.25781 -0.14676 0.26875 -0.1588 0.27604 -0.17107 C 0.28055 -0.17847 0.28298 -0.1882 0.28802 -0.19491 C 0.30382 -0.21597 0.31909 -0.24283 0.32725 -0.27107 C 0.33003 -0.28079 0.33073 -0.29259 0.33194 -0.30278 C 0.33246 -0.32616 0.32135 -0.36528 0.33802 -0.37269 C 0.34635 -0.37222 0.35468 -0.37199 0.36302 -0.37107 C 0.36823 -0.3706 0.37031 -0.36713 0.37482 -0.3632 C 0.38836 -0.35162 0.39253 -0.33912 0.40225 -0.32338 C 0.40434 -0.3125 0.40798 -0.30394 0.41059 -0.29329 C 0.41232 -0.28658 0.41232 -0.28056 0.41527 -0.27431 C 0.41701 -0.26296 0.41875 -0.25255 0.42482 -0.24398 C 0.42604 -0.2375 0.42847 -0.2331 0.42968 -0.22662 C 0.42951 -0.2206 0.43107 -0.18403 0.42604 -0.17107 C 0.41788 -0.15 0.39739 -0.14468 0.38316 -0.13449 C 0.36927 -0.12454 0.35382 -0.1088 0.33802 -0.1044 C 0.33402 -0.10093 0.33298 -0.10116 0.33559 -0.10116 " pathEditMode="relative" rAng="0" ptsTypes="ffffffffffffffffffffffffffffffffffffffffffffffffffffffffff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97" y="-30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FFC000"/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Zdůvodni psaní </a:t>
            </a:r>
            <a:r>
              <a:rPr lang="cs-CZ" sz="3600" b="1" dirty="0" smtClean="0"/>
              <a:t>i, í, y, </a:t>
            </a:r>
            <a:r>
              <a:rPr lang="cs-CZ" sz="3600" b="1" dirty="0" smtClean="0"/>
              <a:t>ý, </a:t>
            </a:r>
            <a:r>
              <a:rPr lang="cs-CZ" sz="3600" dirty="0" smtClean="0"/>
              <a:t>slova</a:t>
            </a:r>
            <a:r>
              <a:rPr lang="cs-CZ" sz="3600" b="1" dirty="0" smtClean="0"/>
              <a:t> </a:t>
            </a:r>
            <a:r>
              <a:rPr lang="cs-CZ" sz="3600" dirty="0" smtClean="0"/>
              <a:t>opiš do sešitu 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40768"/>
            <a:ext cx="8928992" cy="4968552"/>
          </a:xfrm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P</a:t>
            </a:r>
            <a:r>
              <a:rPr lang="cs-CZ" b="1" dirty="0" err="1" smtClean="0"/>
              <a:t>_</a:t>
            </a:r>
            <a:r>
              <a:rPr lang="cs-CZ" dirty="0" err="1" smtClean="0"/>
              <a:t>chla</a:t>
            </a:r>
            <a:r>
              <a:rPr lang="cs-CZ" dirty="0" smtClean="0"/>
              <a:t> mě vosa, včela přenáší p</a:t>
            </a:r>
            <a:r>
              <a:rPr lang="cs-CZ" b="1" dirty="0" smtClean="0"/>
              <a:t>-</a:t>
            </a:r>
            <a:r>
              <a:rPr lang="cs-CZ" dirty="0" smtClean="0"/>
              <a:t>l, </a:t>
            </a:r>
            <a:r>
              <a:rPr lang="cs-CZ" dirty="0" err="1" smtClean="0"/>
              <a:t>koup</a:t>
            </a:r>
            <a:r>
              <a:rPr lang="cs-CZ" b="1" dirty="0" err="1" smtClean="0"/>
              <a:t>_</a:t>
            </a:r>
            <a:r>
              <a:rPr lang="cs-CZ" dirty="0" err="1" smtClean="0"/>
              <a:t>l</a:t>
            </a:r>
            <a:r>
              <a:rPr lang="cs-CZ" dirty="0" smtClean="0"/>
              <a:t> mléko, </a:t>
            </a:r>
            <a:r>
              <a:rPr lang="cs-CZ" dirty="0" err="1" smtClean="0"/>
              <a:t>slep</a:t>
            </a:r>
            <a:r>
              <a:rPr lang="cs-CZ" b="1" dirty="0" err="1" smtClean="0"/>
              <a:t>_</a:t>
            </a:r>
            <a:r>
              <a:rPr lang="cs-CZ" dirty="0" err="1" smtClean="0"/>
              <a:t>š</a:t>
            </a:r>
            <a:r>
              <a:rPr lang="cs-CZ" dirty="0" smtClean="0"/>
              <a:t> není had, babičku </a:t>
            </a:r>
            <a:r>
              <a:rPr lang="cs-CZ" dirty="0" err="1" smtClean="0"/>
              <a:t>p</a:t>
            </a:r>
            <a:r>
              <a:rPr lang="cs-CZ" b="1" dirty="0" err="1" smtClean="0"/>
              <a:t>_</a:t>
            </a:r>
            <a:r>
              <a:rPr lang="cs-CZ" dirty="0" err="1" smtClean="0"/>
              <a:t>chá</a:t>
            </a:r>
            <a:r>
              <a:rPr lang="cs-CZ" dirty="0" smtClean="0"/>
              <a:t> v zádech, </a:t>
            </a:r>
            <a:r>
              <a:rPr lang="cs-CZ" dirty="0" err="1" smtClean="0"/>
              <a:t>sp</a:t>
            </a:r>
            <a:r>
              <a:rPr lang="cs-CZ" b="1" dirty="0" err="1" smtClean="0"/>
              <a:t>_</a:t>
            </a:r>
            <a:r>
              <a:rPr lang="cs-CZ" dirty="0" err="1" smtClean="0"/>
              <a:t>sovatel</a:t>
            </a:r>
            <a:r>
              <a:rPr lang="cs-CZ" dirty="0" smtClean="0"/>
              <a:t> </a:t>
            </a:r>
            <a:r>
              <a:rPr lang="cs-CZ" dirty="0" err="1" smtClean="0"/>
              <a:t>p</a:t>
            </a:r>
            <a:r>
              <a:rPr lang="cs-CZ" b="1" dirty="0" err="1" smtClean="0"/>
              <a:t>_</a:t>
            </a:r>
            <a:r>
              <a:rPr lang="cs-CZ" dirty="0" err="1" smtClean="0"/>
              <a:t>še</a:t>
            </a:r>
            <a:r>
              <a:rPr lang="cs-CZ" dirty="0" smtClean="0"/>
              <a:t> knihu, nesl plný </a:t>
            </a:r>
            <a:r>
              <a:rPr lang="cs-CZ" dirty="0" err="1" smtClean="0"/>
              <a:t>p</a:t>
            </a:r>
            <a:r>
              <a:rPr lang="cs-CZ" b="1" dirty="0" err="1" smtClean="0"/>
              <a:t>_</a:t>
            </a:r>
            <a:r>
              <a:rPr lang="cs-CZ" dirty="0" err="1" smtClean="0"/>
              <a:t>tel</a:t>
            </a:r>
            <a:r>
              <a:rPr lang="cs-CZ" dirty="0" smtClean="0"/>
              <a:t>, rosa se </a:t>
            </a:r>
            <a:r>
              <a:rPr lang="cs-CZ" dirty="0" err="1" smtClean="0"/>
              <a:t>třp</a:t>
            </a:r>
            <a:r>
              <a:rPr lang="cs-CZ" b="1" dirty="0" err="1" smtClean="0"/>
              <a:t>_</a:t>
            </a:r>
            <a:r>
              <a:rPr lang="cs-CZ" dirty="0" err="1" smtClean="0"/>
              <a:t>tí</a:t>
            </a:r>
            <a:r>
              <a:rPr lang="cs-CZ" dirty="0"/>
              <a:t>, </a:t>
            </a:r>
            <a:r>
              <a:rPr lang="cs-CZ" dirty="0" smtClean="0"/>
              <a:t>nejrychlejší </a:t>
            </a:r>
            <a:r>
              <a:rPr lang="cs-CZ" dirty="0" err="1" smtClean="0"/>
              <a:t>p</a:t>
            </a:r>
            <a:r>
              <a:rPr lang="cs-CZ" b="1" dirty="0" err="1" smtClean="0"/>
              <a:t>_</a:t>
            </a:r>
            <a:r>
              <a:rPr lang="cs-CZ" dirty="0" err="1" smtClean="0"/>
              <a:t>sař</a:t>
            </a:r>
            <a:r>
              <a:rPr lang="cs-CZ" dirty="0" smtClean="0"/>
              <a:t> </a:t>
            </a:r>
            <a:r>
              <a:rPr lang="cs-CZ" dirty="0"/>
              <a:t>je </a:t>
            </a:r>
            <a:r>
              <a:rPr lang="cs-CZ" dirty="0" err="1" smtClean="0"/>
              <a:t>Pep</a:t>
            </a:r>
            <a:r>
              <a:rPr lang="cs-CZ" b="1" dirty="0" err="1" smtClean="0"/>
              <a:t>_</a:t>
            </a:r>
            <a:r>
              <a:rPr lang="cs-CZ" dirty="0" err="1" smtClean="0"/>
              <a:t>k</a:t>
            </a:r>
            <a:r>
              <a:rPr lang="cs-CZ" dirty="0"/>
              <a:t>, stal </a:t>
            </a:r>
            <a:r>
              <a:rPr lang="cs-CZ" dirty="0" smtClean="0"/>
              <a:t>se z něj </a:t>
            </a:r>
            <a:r>
              <a:rPr lang="cs-CZ" dirty="0" err="1" smtClean="0"/>
              <a:t>p</a:t>
            </a:r>
            <a:r>
              <a:rPr lang="cs-CZ" b="1" dirty="0" err="1" smtClean="0"/>
              <a:t>_</a:t>
            </a:r>
            <a:r>
              <a:rPr lang="cs-CZ" dirty="0" err="1" smtClean="0"/>
              <a:t>šný</a:t>
            </a:r>
            <a:r>
              <a:rPr lang="cs-CZ" dirty="0" smtClean="0"/>
              <a:t> člověk, </a:t>
            </a:r>
            <a:r>
              <a:rPr lang="cs-CZ" dirty="0" err="1" smtClean="0"/>
              <a:t>p</a:t>
            </a:r>
            <a:r>
              <a:rPr lang="cs-CZ" b="1" dirty="0" err="1" smtClean="0"/>
              <a:t>_</a:t>
            </a:r>
            <a:r>
              <a:rPr lang="cs-CZ" dirty="0" err="1" smtClean="0"/>
              <a:t>chavka</a:t>
            </a:r>
            <a:r>
              <a:rPr lang="cs-CZ" dirty="0" smtClean="0"/>
              <a:t> je jedlá houba, </a:t>
            </a:r>
            <a:r>
              <a:rPr lang="cs-CZ" dirty="0" err="1" smtClean="0"/>
              <a:t>lep</a:t>
            </a:r>
            <a:r>
              <a:rPr lang="cs-CZ" b="1" dirty="0" err="1" smtClean="0"/>
              <a:t>_</a:t>
            </a:r>
            <a:r>
              <a:rPr lang="cs-CZ" dirty="0" err="1" smtClean="0"/>
              <a:t>dlem</a:t>
            </a:r>
            <a:r>
              <a:rPr lang="cs-CZ" dirty="0" smtClean="0"/>
              <a:t> to snadno </a:t>
            </a:r>
            <a:r>
              <a:rPr lang="cs-CZ" dirty="0" err="1" smtClean="0"/>
              <a:t>slep</a:t>
            </a:r>
            <a:r>
              <a:rPr lang="cs-CZ" b="1" dirty="0" err="1" smtClean="0"/>
              <a:t>_</a:t>
            </a:r>
            <a:r>
              <a:rPr lang="cs-CZ" dirty="0" err="1" smtClean="0"/>
              <a:t>š</a:t>
            </a:r>
            <a:r>
              <a:rPr lang="cs-CZ" dirty="0" smtClean="0"/>
              <a:t>, </a:t>
            </a:r>
            <a:r>
              <a:rPr lang="cs-CZ" dirty="0" err="1" smtClean="0"/>
              <a:t>netop</a:t>
            </a:r>
            <a:r>
              <a:rPr lang="cs-CZ" b="1" dirty="0" err="1" smtClean="0"/>
              <a:t>_</a:t>
            </a:r>
            <a:r>
              <a:rPr lang="cs-CZ" dirty="0" err="1" smtClean="0"/>
              <a:t>ří</a:t>
            </a:r>
            <a:r>
              <a:rPr lang="cs-CZ" dirty="0" smtClean="0"/>
              <a:t> let, ků</a:t>
            </a:r>
            <a:r>
              <a:rPr lang="cs-CZ" dirty="0" smtClean="0"/>
              <a:t>ň má nové </a:t>
            </a:r>
            <a:r>
              <a:rPr lang="cs-CZ" dirty="0" err="1" smtClean="0"/>
              <a:t>kop</a:t>
            </a:r>
            <a:r>
              <a:rPr lang="cs-CZ" b="1" dirty="0" err="1" smtClean="0"/>
              <a:t>_</a:t>
            </a:r>
            <a:r>
              <a:rPr lang="cs-CZ" dirty="0" err="1" smtClean="0"/>
              <a:t>tko</a:t>
            </a:r>
            <a:r>
              <a:rPr lang="cs-CZ" dirty="0" smtClean="0"/>
              <a:t>, </a:t>
            </a:r>
            <a:r>
              <a:rPr lang="cs-CZ" dirty="0" err="1" smtClean="0"/>
              <a:t>rozčep</a:t>
            </a:r>
            <a:r>
              <a:rPr lang="cs-CZ" b="1" dirty="0" err="1" smtClean="0"/>
              <a:t>_</a:t>
            </a:r>
            <a:r>
              <a:rPr lang="cs-CZ" dirty="0" err="1" smtClean="0"/>
              <a:t>řil</a:t>
            </a:r>
            <a:r>
              <a:rPr lang="cs-CZ" dirty="0" smtClean="0"/>
              <a:t> se jak krocan, hraje na </a:t>
            </a:r>
            <a:r>
              <a:rPr lang="cs-CZ" dirty="0" err="1" smtClean="0"/>
              <a:t>p</a:t>
            </a:r>
            <a:r>
              <a:rPr lang="cs-CZ" b="1" dirty="0" err="1" smtClean="0"/>
              <a:t>_</a:t>
            </a:r>
            <a:r>
              <a:rPr lang="cs-CZ" dirty="0" err="1" smtClean="0"/>
              <a:t>kolu</a:t>
            </a:r>
            <a:r>
              <a:rPr lang="cs-CZ" dirty="0" smtClean="0"/>
              <a:t>, </a:t>
            </a:r>
            <a:r>
              <a:rPr lang="cs-CZ" dirty="0" err="1" smtClean="0"/>
              <a:t>odp</a:t>
            </a:r>
            <a:r>
              <a:rPr lang="cs-CZ" b="1" dirty="0" err="1" smtClean="0"/>
              <a:t>_</a:t>
            </a:r>
            <a:r>
              <a:rPr lang="cs-CZ" dirty="0" err="1" smtClean="0"/>
              <a:t>kal</a:t>
            </a:r>
            <a:r>
              <a:rPr lang="cs-CZ" dirty="0" smtClean="0"/>
              <a:t> si trest, </a:t>
            </a:r>
            <a:r>
              <a:rPr lang="cs-CZ" dirty="0" err="1" smtClean="0"/>
              <a:t>p</a:t>
            </a:r>
            <a:r>
              <a:rPr lang="cs-CZ" b="1" dirty="0" err="1" smtClean="0"/>
              <a:t>_</a:t>
            </a:r>
            <a:r>
              <a:rPr lang="cs-CZ" dirty="0" err="1" smtClean="0"/>
              <a:t>řil</a:t>
            </a:r>
            <a:r>
              <a:rPr lang="cs-CZ" dirty="0" smtClean="0"/>
              <a:t> se jak </a:t>
            </a:r>
            <a:r>
              <a:rPr lang="cs-CZ" dirty="0" err="1" smtClean="0"/>
              <a:t>p</a:t>
            </a:r>
            <a:r>
              <a:rPr lang="cs-CZ" b="1" dirty="0" err="1" smtClean="0"/>
              <a:t>_</a:t>
            </a:r>
            <a:r>
              <a:rPr lang="cs-CZ" dirty="0" err="1" smtClean="0"/>
              <a:t>voňka</a:t>
            </a:r>
            <a:r>
              <a:rPr lang="cs-CZ" dirty="0" smtClean="0"/>
              <a:t>, máme nové </a:t>
            </a:r>
            <a:r>
              <a:rPr lang="cs-CZ" dirty="0" err="1" smtClean="0"/>
              <a:t>pap</a:t>
            </a:r>
            <a:r>
              <a:rPr lang="cs-CZ" b="1" dirty="0" err="1" smtClean="0"/>
              <a:t>_</a:t>
            </a:r>
            <a:r>
              <a:rPr lang="cs-CZ" dirty="0" err="1" smtClean="0"/>
              <a:t>rnictví</a:t>
            </a:r>
            <a:r>
              <a:rPr lang="cs-CZ" dirty="0" smtClean="0"/>
              <a:t>, </a:t>
            </a:r>
            <a:r>
              <a:rPr lang="cs-CZ" dirty="0" err="1" smtClean="0"/>
              <a:t>nenap</a:t>
            </a:r>
            <a:r>
              <a:rPr lang="cs-CZ" b="1" dirty="0" err="1" smtClean="0"/>
              <a:t>_</a:t>
            </a:r>
            <a:r>
              <a:rPr lang="cs-CZ" dirty="0" err="1" smtClean="0"/>
              <a:t>nej</a:t>
            </a:r>
            <a:r>
              <a:rPr lang="cs-CZ" dirty="0" smtClean="0"/>
              <a:t> mě, bílá </a:t>
            </a:r>
            <a:r>
              <a:rPr lang="cs-CZ" dirty="0" err="1" smtClean="0"/>
              <a:t>slep</a:t>
            </a:r>
            <a:r>
              <a:rPr lang="cs-CZ" b="1" dirty="0" err="1" smtClean="0"/>
              <a:t>_</a:t>
            </a:r>
            <a:r>
              <a:rPr lang="cs-CZ" dirty="0" err="1" smtClean="0"/>
              <a:t>ce</a:t>
            </a:r>
            <a:r>
              <a:rPr lang="cs-CZ" dirty="0" smtClean="0"/>
              <a:t>, </a:t>
            </a:r>
            <a:r>
              <a:rPr lang="cs-CZ" dirty="0" err="1" smtClean="0"/>
              <a:t>šp</a:t>
            </a:r>
            <a:r>
              <a:rPr lang="cs-CZ" b="1" dirty="0" err="1" smtClean="0"/>
              <a:t>_</a:t>
            </a:r>
            <a:r>
              <a:rPr lang="cs-CZ" dirty="0" err="1" smtClean="0"/>
              <a:t>na</a:t>
            </a:r>
            <a:r>
              <a:rPr lang="cs-CZ" dirty="0" smtClean="0"/>
              <a:t> a nepořádek, už jsi to </a:t>
            </a:r>
            <a:r>
              <a:rPr lang="cs-CZ" dirty="0" err="1" smtClean="0"/>
              <a:t>pochop</a:t>
            </a:r>
            <a:r>
              <a:rPr lang="cs-CZ" b="1" dirty="0" err="1" smtClean="0"/>
              <a:t>_</a:t>
            </a:r>
            <a:r>
              <a:rPr lang="cs-CZ" dirty="0" err="1" smtClean="0"/>
              <a:t>l</a:t>
            </a:r>
            <a:r>
              <a:rPr lang="cs-CZ" dirty="0" smtClean="0"/>
              <a:t>, </a:t>
            </a:r>
            <a:r>
              <a:rPr lang="cs-CZ" dirty="0" err="1" smtClean="0"/>
              <a:t>zp</a:t>
            </a:r>
            <a:r>
              <a:rPr lang="cs-CZ" b="1" dirty="0" err="1" smtClean="0"/>
              <a:t>_</a:t>
            </a:r>
            <a:r>
              <a:rPr lang="cs-CZ" dirty="0" err="1" smtClean="0"/>
              <a:t>tuj</a:t>
            </a:r>
            <a:r>
              <a:rPr lang="cs-CZ" dirty="0" smtClean="0"/>
              <a:t> svědomí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855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FFC000"/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Zkontroluj, </a:t>
            </a:r>
            <a:r>
              <a:rPr lang="cs-CZ" sz="3600" dirty="0"/>
              <a:t>zda jsi správně doplnil y, ý, i, 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40768"/>
            <a:ext cx="8928992" cy="4968552"/>
          </a:xfrm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chla mě vosa, včela přenáší 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l, koup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 mléko, slep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š není had, babičku p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chá v zádech, sp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sovatel p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še knihu, nesl plný 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tel, rosa se třp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tí</a:t>
            </a:r>
            <a:r>
              <a:rPr lang="cs-CZ" dirty="0"/>
              <a:t>, </a:t>
            </a:r>
            <a:r>
              <a:rPr lang="cs-CZ" dirty="0" smtClean="0"/>
              <a:t>nejrychlejší </a:t>
            </a:r>
            <a:r>
              <a:rPr lang="cs-CZ" dirty="0"/>
              <a:t>p</a:t>
            </a:r>
            <a:r>
              <a:rPr lang="cs-CZ" b="1" dirty="0">
                <a:solidFill>
                  <a:schemeClr val="tx2"/>
                </a:solidFill>
              </a:rPr>
              <a:t>í</a:t>
            </a:r>
            <a:r>
              <a:rPr lang="cs-CZ" dirty="0"/>
              <a:t>sař je Pep</a:t>
            </a:r>
            <a:r>
              <a:rPr lang="cs-CZ" b="1" dirty="0">
                <a:solidFill>
                  <a:schemeClr val="tx2"/>
                </a:solidFill>
              </a:rPr>
              <a:t>í</a:t>
            </a:r>
            <a:r>
              <a:rPr lang="cs-CZ" dirty="0"/>
              <a:t>k, stal </a:t>
            </a:r>
            <a:r>
              <a:rPr lang="cs-CZ" dirty="0" smtClean="0"/>
              <a:t>se z něj 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šný člověk, p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chavka je jedlá houba, lep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dlem to snadno slep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š, netop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ří let, ků</a:t>
            </a:r>
            <a:r>
              <a:rPr lang="cs-CZ" dirty="0" smtClean="0"/>
              <a:t>ň má nové kop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tko, rozčep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řil se jak krocan, hraje na p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kolu, odp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kal si trest, p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řil se jak p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voňka, máme nové pap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rnictví, nenap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nej mě, bílá slep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ce, šp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na a nepořádek, už jsi to pochop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l, zp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tuj svědomí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940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Tak jak vám to šlo?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  <a:ln w="5715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 </a:t>
            </a:r>
            <a:r>
              <a:rPr lang="cs-CZ" b="1" dirty="0" smtClean="0"/>
              <a:t>M</a:t>
            </a:r>
            <a:r>
              <a:rPr lang="cs-CZ" dirty="0" smtClean="0"/>
              <a:t> </a:t>
            </a:r>
            <a:r>
              <a:rPr lang="cs-CZ" dirty="0" smtClean="0"/>
              <a:t>a po </a:t>
            </a:r>
            <a:r>
              <a:rPr lang="cs-CZ" b="1" dirty="0" smtClean="0"/>
              <a:t>P,</a:t>
            </a:r>
          </a:p>
          <a:p>
            <a:pPr marL="0" indent="0">
              <a:buNone/>
            </a:pPr>
            <a:r>
              <a:rPr lang="cs-CZ" dirty="0" smtClean="0"/>
              <a:t>když </a:t>
            </a:r>
            <a:r>
              <a:rPr lang="cs-CZ" b="1" dirty="0" smtClean="0"/>
              <a:t>i</a:t>
            </a:r>
            <a:r>
              <a:rPr lang="cs-CZ" dirty="0" smtClean="0"/>
              <a:t>, </a:t>
            </a:r>
            <a:r>
              <a:rPr lang="cs-CZ" b="1" dirty="0" smtClean="0"/>
              <a:t>y</a:t>
            </a:r>
            <a:r>
              <a:rPr lang="cs-CZ" dirty="0" smtClean="0"/>
              <a:t> </a:t>
            </a:r>
            <a:r>
              <a:rPr lang="cs-CZ" dirty="0" smtClean="0"/>
              <a:t>si vleze,</a:t>
            </a:r>
          </a:p>
          <a:p>
            <a:pPr marL="0" indent="0">
              <a:buNone/>
            </a:pPr>
            <a:r>
              <a:rPr lang="cs-CZ" dirty="0" smtClean="0"/>
              <a:t>dostávám já strach.</a:t>
            </a:r>
          </a:p>
          <a:p>
            <a:pPr marL="0" indent="0">
              <a:buNone/>
            </a:pPr>
            <a:r>
              <a:rPr lang="cs-CZ" dirty="0" smtClean="0"/>
              <a:t>Já jsem ještě malý žáček,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 smtClean="0"/>
              <a:t> i, y </a:t>
            </a:r>
            <a:r>
              <a:rPr lang="cs-CZ" dirty="0" smtClean="0"/>
              <a:t>se nevyznám!</a:t>
            </a:r>
          </a:p>
          <a:p>
            <a:pPr marL="0" indent="0">
              <a:buNone/>
            </a:pPr>
            <a:r>
              <a:rPr lang="cs-CZ" dirty="0" smtClean="0"/>
              <a:t>Budu se učit zas a znova</a:t>
            </a:r>
          </a:p>
          <a:p>
            <a:pPr marL="0" indent="0">
              <a:buNone/>
            </a:pPr>
            <a:r>
              <a:rPr lang="cs-CZ" dirty="0" smtClean="0"/>
              <a:t>tahle vyjmenovaná slova.</a:t>
            </a:r>
          </a:p>
          <a:p>
            <a:pPr marL="0" indent="0">
              <a:buNone/>
            </a:pPr>
            <a:r>
              <a:rPr lang="cs-CZ" dirty="0" smtClean="0"/>
              <a:t>Jak to  všechno pochopím,</a:t>
            </a:r>
          </a:p>
          <a:p>
            <a:pPr marL="0" indent="0">
              <a:buNone/>
            </a:pPr>
            <a:r>
              <a:rPr lang="cs-CZ" dirty="0" smtClean="0"/>
              <a:t>to už dneska všechno vím.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101" name="Picture 5" descr="C:\Users\prejzova\AppData\Local\Microsoft\Windows\Temporary Internet Files\Content.IE5\5TF55U86\MP9004395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8801"/>
            <a:ext cx="3672408" cy="2664295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rejzova\AppData\Local\Microsoft\Windows\Temporary Internet Files\Content.IE5\2UABTRXI\MC900439073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721" y="4509120"/>
            <a:ext cx="3600400" cy="155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153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Použité zdroje a materiály:</a:t>
            </a:r>
            <a:endParaRPr lang="cs-CZ" sz="1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Obrázky z galerie Klipart</a:t>
            </a:r>
          </a:p>
          <a:p>
            <a:pPr marL="0" indent="0">
              <a:buNone/>
            </a:pPr>
            <a:r>
              <a:rPr lang="cs-CZ" sz="1800" dirty="0" smtClean="0"/>
              <a:t>Archiv autora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91946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966</TotalTime>
  <Words>878</Words>
  <Application>Microsoft Office PowerPoint</Application>
  <PresentationFormat>Předvádění na obrazovce (4:3)</PresentationFormat>
  <Paragraphs>249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Vyjmenovaná slova po M a P        procvičování</vt:lpstr>
      <vt:lpstr>VYJMENOVANÁ SLOVA po M</vt:lpstr>
      <vt:lpstr>Vyjmenovaná a příbuzná slova po M</vt:lpstr>
      <vt:lpstr>Vyjmenovaná a příbuzná slova po M  řešení</vt:lpstr>
      <vt:lpstr>Do kterého košíku uložíš ?</vt:lpstr>
      <vt:lpstr>Do kterého košíku uložíš ? Řešení</vt:lpstr>
      <vt:lpstr>Zdůvodni psaní i, í, y, ý, slova opiš do sešitu  </vt:lpstr>
      <vt:lpstr>Zkontroluj, zda jsi správně doplnil y, ý, i, í</vt:lpstr>
      <vt:lpstr>VYJMENOVANÁ SLOVA po P</vt:lpstr>
      <vt:lpstr>Vyjmenovaná a příbuzná slova po P</vt:lpstr>
      <vt:lpstr>Vyjmenovaná a příbuzná slova po P řešení</vt:lpstr>
      <vt:lpstr>Do kterého košíku uložíš ?</vt:lpstr>
      <vt:lpstr>Do kterého košíku uložíš ? Řešení</vt:lpstr>
      <vt:lpstr>Zdůvodni psaní i, í, y, ý, slova opiš do sešitu  </vt:lpstr>
      <vt:lpstr>Zkontroluj, zda jsi správně doplnil y, ý, i, í</vt:lpstr>
      <vt:lpstr>Tak jak vám to šlo?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B,L procvičování</dc:title>
  <dc:creator>Naděžda Prejzová</dc:creator>
  <cp:lastModifiedBy>Naděžda Prejzová</cp:lastModifiedBy>
  <cp:revision>81</cp:revision>
  <dcterms:created xsi:type="dcterms:W3CDTF">2013-01-19T12:01:19Z</dcterms:created>
  <dcterms:modified xsi:type="dcterms:W3CDTF">2013-02-20T18:38:33Z</dcterms:modified>
</cp:coreProperties>
</file>