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7" r:id="rId2"/>
    <p:sldId id="256" r:id="rId3"/>
    <p:sldId id="257" r:id="rId4"/>
    <p:sldId id="259" r:id="rId5"/>
    <p:sldId id="260" r:id="rId6"/>
    <p:sldId id="276" r:id="rId7"/>
    <p:sldId id="261" r:id="rId8"/>
    <p:sldId id="267" r:id="rId9"/>
    <p:sldId id="268" r:id="rId10"/>
    <p:sldId id="269" r:id="rId11"/>
    <p:sldId id="278" r:id="rId12"/>
    <p:sldId id="270" r:id="rId13"/>
    <p:sldId id="271" r:id="rId14"/>
    <p:sldId id="272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8" autoAdjust="0"/>
  </p:normalViewPr>
  <p:slideViewPr>
    <p:cSldViewPr>
      <p:cViewPr varScale="1">
        <p:scale>
          <a:sx n="67" d="100"/>
          <a:sy n="67" d="100"/>
        </p:scale>
        <p:origin x="-102" y="-9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580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51DE2-1463-4961-9488-BC6A4954C127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C89E14-F114-43BD-BA59-C80AFCF4C8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7934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9E14-F114-43BD-BA59-C80AFCF4C8B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DD9FF-5488-425A-A5F9-B0FB7E1CA9D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55382053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Islám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únor 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OPVK_1.5_DUM_III/2_OBN_KA006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:  Seznámení se vznikem a historií islámu,  přiblížení pěti pilířů víry.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08164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Islám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Mohammed, Mekka, Medína, Korán, mešita, zákon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Šari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´ a , ramadán, pět pilířů koránu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Islám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monoteistické náboženství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slovo islám znamená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závazek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oddanost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jeho vyznavači jsou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muslimové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věří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jednoho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boha Alláha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Muhammada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jako jeho proroka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hlavními větvemi islámu jsou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šíité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sunnité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(90% muslimů)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islám založil v 7. století na Arabském    poloostrově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Muhammad,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který pocházel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města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Mekka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(dnes Saudská Arábie)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Muhammad musel po útoku nepřátel roku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622 n.l. přesídlit z Mekky do města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Medína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tomuto odchodu se říká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hidžra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tvoří počátek islámského letopočtu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roku 630 dobyl Mekku a ovládl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Ká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abu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zasvětil ji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Alláhovi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Ká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aba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je svatyně, ve které je uložen </a:t>
            </a:r>
            <a:r>
              <a:rPr lang="cs-CZ" sz="6700" b="1" dirty="0" smtClean="0">
                <a:latin typeface="Times New Roman" pitchFamily="18" charset="0"/>
                <a:cs typeface="Times New Roman" pitchFamily="18" charset="0"/>
              </a:rPr>
              <a:t>černý posvátný kámen</a:t>
            </a:r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, dnes je to nejposvátnější místo islámu ve městě </a:t>
            </a:r>
            <a:r>
              <a:rPr lang="cs-CZ" sz="6700" b="1" dirty="0" smtClean="0">
                <a:latin typeface="Times New Roman" pitchFamily="18" charset="0"/>
                <a:cs typeface="Times New Roman" pitchFamily="18" charset="0"/>
              </a:rPr>
              <a:t>Mekka</a:t>
            </a:r>
          </a:p>
          <a:p>
            <a:pPr marL="0" indent="0">
              <a:buNone/>
            </a:pPr>
            <a:endParaRPr lang="cs-CZ" sz="67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muslimové věří, že ji zde na svém putování postavil sám </a:t>
            </a:r>
            <a:r>
              <a:rPr lang="cs-CZ" sz="6700" b="1" dirty="0" smtClean="0">
                <a:latin typeface="Times New Roman" pitchFamily="18" charset="0"/>
                <a:cs typeface="Times New Roman" pitchFamily="18" charset="0"/>
              </a:rPr>
              <a:t>Abraham</a:t>
            </a:r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, který byl pověřen Bohem, aby na své cestě vystavěl oltář </a:t>
            </a:r>
          </a:p>
          <a:p>
            <a:pPr marL="0" indent="0">
              <a:buNone/>
            </a:pPr>
            <a:endParaRPr lang="cs-CZ" sz="67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 věřící obcházejí </a:t>
            </a:r>
            <a:r>
              <a:rPr lang="cs-CZ" sz="6700" b="1" dirty="0" smtClean="0">
                <a:latin typeface="Times New Roman" pitchFamily="18" charset="0"/>
                <a:cs typeface="Times New Roman" pitchFamily="18" charset="0"/>
              </a:rPr>
              <a:t>sedmkrát</a:t>
            </a:r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 tuto stavbu</a:t>
            </a:r>
            <a:br>
              <a:rPr lang="cs-CZ" sz="6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 a doufají, že budou schopni dotknout se kamene, </a:t>
            </a:r>
            <a:br>
              <a:rPr lang="cs-CZ" sz="6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 který je umístěn v jednom z jejích rohů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/>
              <a:t> </a:t>
            </a:r>
            <a:endParaRPr lang="cs-CZ" b="1" dirty="0" smtClean="0"/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Ká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aba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lavikova\Pictures\Kaaba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krátce po smrti Mohammeda byly sesbírány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ústních a písemných zdrojů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záznamy 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 zjeveních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jichž byl M. svědkem a byl vytvořen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Korán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obrovská expanze islámu byla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7.st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(rozšíření na Blízkém východě,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 Afriky, na Pyrenejský poloostrov), dnes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víc než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miliarda muslimů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celém světě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Korán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slovo boží, posláno z nebes,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slovo kur´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korán =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číst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přednášet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základní náboženská kniha islámu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to veršovaná sbírka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božích sdělení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kterou podle islámské nauky nadiktoval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Muhammedovi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sám bůh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dělen 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114 kapitol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řada témat: jedinečnost boha, společenské otázky, rodina, sňatek, právo atd.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Šari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´ 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během dvou prvních století islámu vypracovali teologové a právníci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zákon zvaný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Šari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´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který je tvořen Koránem a Sunnou (příkladem), měli by ho následovat všichni muslimové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jde o pevný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kodex chování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závazný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všechny muslimy („věda o všech věcech božských i lidských“)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Mešita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stavba s kopulovitou střechou a max. se 4 minarety, nemá žádný nábytek, zem je pokryta koberci, na kterých se muslimové modlí, vstup bez obuvi</a:t>
            </a:r>
          </a:p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uvnitř je výklenek ve zdi , který je obrácený k Mekce</a:t>
            </a:r>
          </a:p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plní  náboženskou, společenskou a vzdělávací funkci</a:t>
            </a:r>
          </a:p>
          <a:p>
            <a:pPr>
              <a:buNone/>
            </a:pPr>
            <a:endParaRPr lang="cs-CZ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Oddělené prostory pro ženy a muže, dříve byl vstup ženám zakázán (z důvodu ochrany žen, dnes výjimečně).</a:t>
            </a:r>
          </a:p>
          <a:p>
            <a:pPr>
              <a:buNone/>
            </a:pP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Oděv by měl být volný, zakrývat tělo od zápěstí po kotníky, nesmí být volný krk, ženy si v  mešitě nezahalují tvář, neměly by mít vidět vlasy a nepoužívat parfém (platí pro muslimky).</a:t>
            </a:r>
          </a:p>
          <a:p>
            <a:pPr>
              <a:buNone/>
            </a:pPr>
            <a:endParaRPr lang="cs-CZ" sz="7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Hagia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Sofia</a:t>
            </a:r>
            <a:r>
              <a:rPr lang="cs-CZ" dirty="0" smtClean="0"/>
              <a:t> 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mešita v Istanbulu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klavikova\Pictures\Haghia_Sophi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Ramadán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ramadán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postní měsíc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který je devátým měsícem islámského kalendáře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muslimům připomíná měsíc, v němž údajně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prorok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Muhammed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obdržel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první boží zjevení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během ramadánu musí každý zdravý dospělý muslim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od východu do západu slunce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držet naprostý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půst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nejíst, nepít, nekouřit, nežvýkat, nemít pohlavní styk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Pět pilířů koránu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vyznávat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jediného boha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šaháda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– „Není boha kromě Boha a Mohammed je boží prorok“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vykonat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pouť do posvátné Mekky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hadždž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– každý muslim by měl jednou za život vykonat posvátnou pouť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Mekky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dávat potřebným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almužnu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zakát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– muslimové odevzdají 2,5% ze svých příjmů a část svého majetku na dobročinné účely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dodržovat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půst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saum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– v měsíci ramadán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modlit 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předepsaným způsoben (salát)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-5x denně, každý sám, nebo v mešitě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lavikova\Pictures\Mosq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708920"/>
            <a:ext cx="2743125" cy="29640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Literatura, citace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Foundation, 2001- [cit. 2013-02-04]. Dostupné z: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Ka'ba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zahalená černým brokátem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kiswa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000" i="1" dirty="0" err="1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000" i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2000" i="1" dirty="0" err="1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[online]. San Francisco (CA):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Foundation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2001- [cit. 2013-02-18]. Dostupné z: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Information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|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Description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={{en|1=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Haghia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Sophia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exterior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}} |Source=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Own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by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uploader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|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Author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Cpodwrites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|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Date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=2006-06-07 |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Permission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gfdl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|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other_versions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= }}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Category:Aya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sofya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Category:Istanbul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Foundation, 2001- [cit. 2013-02-09]. Dostupné z: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Muslims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praying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towards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Mecca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Umayyad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Mosque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Damascus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DVOŘÁK, Jan.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Odmaturuj! ze společenských věd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Aktualiz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c2008, 256 s. Odmaturuj!. ISBN 978-80-7358-122-0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ZUBÍKOVÁ, Zdeňka a Renáta DRÁBOVÁ.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Společenské vědy v kostce: pro střední školy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1.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Havlíčkův Brod: Fragment, 2007, 188 s. V kostce (Fragment). ISBN 978-802-5301-906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643</Words>
  <Application>Microsoft Office PowerPoint</Application>
  <PresentationFormat>Předvádění na obrazovce (4:3)</PresentationFormat>
  <Paragraphs>81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Digitální učební materiál</vt:lpstr>
      <vt:lpstr>Islám</vt:lpstr>
      <vt:lpstr>Islám</vt:lpstr>
      <vt:lpstr>Snímek 4</vt:lpstr>
      <vt:lpstr>Ká aba</vt:lpstr>
      <vt:lpstr>Ká aba</vt:lpstr>
      <vt:lpstr>Snímek 7</vt:lpstr>
      <vt:lpstr>Korán</vt:lpstr>
      <vt:lpstr>Šari´ a</vt:lpstr>
      <vt:lpstr>Mešita</vt:lpstr>
      <vt:lpstr>Hagia Sofia – mešita v Istanbulu</vt:lpstr>
      <vt:lpstr>Ramadán</vt:lpstr>
      <vt:lpstr>Pět pilířů koránu</vt:lpstr>
      <vt:lpstr>Snímek 14</vt:lpstr>
      <vt:lpstr>Literatura, citace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Judaismus</dc:title>
  <dc:creator>Ludmila Klavíková</dc:creator>
  <cp:lastModifiedBy>siroky</cp:lastModifiedBy>
  <cp:revision>27</cp:revision>
  <dcterms:created xsi:type="dcterms:W3CDTF">2013-01-12T06:13:35Z</dcterms:created>
  <dcterms:modified xsi:type="dcterms:W3CDTF">2013-02-24T18:17:23Z</dcterms:modified>
</cp:coreProperties>
</file>