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6" r:id="rId3"/>
    <p:sldId id="257" r:id="rId4"/>
    <p:sldId id="262" r:id="rId5"/>
    <p:sldId id="258" r:id="rId6"/>
    <p:sldId id="259" r:id="rId7"/>
    <p:sldId id="263" r:id="rId8"/>
    <p:sldId id="264" r:id="rId9"/>
    <p:sldId id="260" r:id="rId10"/>
    <p:sldId id="265" r:id="rId11"/>
    <p:sldId id="270" r:id="rId12"/>
    <p:sldId id="271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66" d="100"/>
          <a:sy n="66" d="100"/>
        </p:scale>
        <p:origin x="-114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16702-8B12-4F5B-8A14-6D7BC54E485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D3148-9BBC-448D-927E-C1F4B49A86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17202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5538205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Buddhismus 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únor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OPVK_1.5_DUM_III/2_OBN_KA007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Seznámení se vznikem , historií a základními pojmy buddhismu.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8164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Buddhismus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sansára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nirvána, reinkarnace, Buddha, etické zásady, kolo štěstí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Indická náboženství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nedošlo zde k oddělení filozofie  a náboženství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jako na západě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vychází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 véd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filozoficko-náboženských textů předávaných původně ústně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jejich součástí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učení o správném životě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sansára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), obsahující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zákon karmy-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duše se po smrti vtělí podle toho, jak žila v tomto životě (učení 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reirkarnaci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oporou kastovního systému)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božstvem je abstraktní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brahma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jehož odrazem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každém z nás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átman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(duše)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cílem je dosáhnout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očištění duše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tak, aby splynula 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brahmou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Pojmy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buddhismus je neteistické náboženství, nadnárodní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nadkulturní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vyrůstá z indických kořenů</a:t>
            </a: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sansára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nekonečný cyklus zrození, smrti, znovuzrození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Buddha se snaží cyklus přerušit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nirvána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stav vnitřní čistoty a svobody, který nastává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smrti, vyvanutí, uhašení zášti</a:t>
            </a: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karman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(karma, souhrn jednání člověka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reinkarnace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v důsledku dobré karmy (jednání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Buddhismus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zakladatelem byl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Siddartha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Gautama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syn vládce malého státu na úpatí Himaláje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29 letech odešel po setkání s krajní nouzí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utrpením z paláce od manželky a syna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hledal cesty k řešení lidské bídy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začal žít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asketickým životem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meditaci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dosáhl probuzení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stal se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Buddhou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pak putoval jako kazatel a učil 4 pravdy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už za jeho života ho následovala řada žáků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smrti Buddhy byla jeho nauka na buddhistických koncilech utříděna a vznikly základní spisy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nejstarším kanonickým textem je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Tripitaka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(Tři koše rozprav)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buddhismus je charakteristická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víra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koloběh životů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snaha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vymanit se z něj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dosáhnout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nirvány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stavu naprostého neulpívání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vyvanutí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 ušlechtilé pravdy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všechno žití je strast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původ utrpení je v žádosti, žízni po životě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odstraněním žádosti se ruší utrpení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čtvrtá pravda zjevuje „osmidílnou cestu“ – tzv. Cestu středu, která vede k odstranění  utrpení, překonání kruhu smrti a znovuzrození, tedy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 nejvyššímu cíli 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nirváně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Etické zásady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Nezabíjej živé.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Neber, co ti nedávají.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Nemluv nepravdu.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Nepij opojné nápoje.</a:t>
            </a:r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Nebuď necudný.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Ústředním pojmem buddhismu jsou tři klenoty: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Buddha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(učitel)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Dharma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(zákon)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Sangha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(obec)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Socha Buddhy, buddhistický chrám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lavikova\Pictures\buddh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045321" cy="4104456"/>
          </a:xfrm>
          <a:prstGeom prst="rect">
            <a:avLst/>
          </a:prstGeom>
          <a:noFill/>
        </p:spPr>
      </p:pic>
      <p:pic>
        <p:nvPicPr>
          <p:cNvPr id="1027" name="Picture 3" descr="C:\Users\klavikova\Pictures\jap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516981"/>
            <a:ext cx="4038600" cy="269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Dharmačakra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– Kolo učení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patří mezi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osm šťastných symbolů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symbol reprezentující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dharmu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Buddhovo učení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jeho cestu k probuzení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kolo dharmy patří mezi nejstarší buddhistické symboly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jeho osm paprsků znázorňuje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Osmidílnou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stezku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která vede věřícího ke spáse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Kolo učení –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symbolizuje buddhistické učení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lavikova\Pictures\kol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00808"/>
            <a:ext cx="4362374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Foundation, 2001- [cit. 2013-02-08]. Dostupné z: Česky: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Daibucu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ja-JP" altLang="en-US" sz="1800" dirty="0" smtClean="0">
                <a:latin typeface="Times New Roman" pitchFamily="18" charset="0"/>
                <a:cs typeface="Times New Roman" pitchFamily="18" charset="0"/>
              </a:rPr>
              <a:t>大仏</a:t>
            </a:r>
            <a:r>
              <a:rPr lang="en-US" altLang="ja-JP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Kamakury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– velká bronzová socha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Amida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buddhy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 buddhistickém chrámu K</a:t>
            </a:r>
          </a:p>
          <a:p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Foundation, 2001- [cit. 2013-02-08]. Dostupné z: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Phoenix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Hall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Byodoin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Uji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Japan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ótokuin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ve městě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Kamakura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 prefektuře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Kanagawa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v Japonsku</a:t>
            </a:r>
          </a:p>
          <a:p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Foundation, 2001- [cit. 2013-02-12]. Dostupné z: Soubor Dharma Wheel.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svg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je v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úložiště.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ZUBÍKOVÁ, Zdeňka a Renáta DRÁBOVÁ.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Společenské vědy v kostce: pro střední školy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Havlíčkův Brod: Fragment, 2007, 188 s. V kostce (Fragment). ISBN 978-802-5301-906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DVOŘÁK, Jan.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Odmaturuj! ze společenských věd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Aktualiz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c2008, 256 s. Odmaturuj!. ISBN 978-80-7358-122-0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BARTONÍČKOVÁ, Klára.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Občanský a společenskovědní základ - přehled středoškolského učiva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2009, 272 s. Maturity. ISBN 978-80-251-2631-8. </a:t>
            </a:r>
          </a:p>
          <a:p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521</Words>
  <Application>Microsoft Office PowerPoint</Application>
  <PresentationFormat>Předvádění na obrazovce (4:3)</PresentationFormat>
  <Paragraphs>71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Buddhismus</vt:lpstr>
      <vt:lpstr>Indická náboženství</vt:lpstr>
      <vt:lpstr>Pojmy</vt:lpstr>
      <vt:lpstr>Buddhismus</vt:lpstr>
      <vt:lpstr>Snímek 6</vt:lpstr>
      <vt:lpstr>4 ušlechtilé pravdy</vt:lpstr>
      <vt:lpstr>Etické zásady</vt:lpstr>
      <vt:lpstr>Snímek 9</vt:lpstr>
      <vt:lpstr>Socha Buddhy, buddhistický chrám</vt:lpstr>
      <vt:lpstr>Dharmačakra – Kolo učení</vt:lpstr>
      <vt:lpstr>Kolo učení – symbolizuje buddhistické učení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Judaismus</dc:title>
  <dc:creator>Ludmila Klavíková</dc:creator>
  <cp:lastModifiedBy>siroky</cp:lastModifiedBy>
  <cp:revision>22</cp:revision>
  <dcterms:created xsi:type="dcterms:W3CDTF">2013-01-12T06:13:35Z</dcterms:created>
  <dcterms:modified xsi:type="dcterms:W3CDTF">2013-02-24T18:18:49Z</dcterms:modified>
</cp:coreProperties>
</file>