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6350B8-0E50-483F-96E3-297E9F13552F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821CC-3BF6-4A30-9C7D-4C3827801D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9887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55382053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Hinduismus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únor 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OPVK_1.5_DUM_III/2_OBN_KA008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008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Seznámení se vznikem , historií a základními pojmy hinduismu.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8164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Hinduismus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Védy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guru, 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Brahma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Višnu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Šiva, kasty, posvátná zvířata,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džinismus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Hinduismus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označení pro náboženství celé indické civilizace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formovalo se od  2 tisíciletí př.n.l. a čerpá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posvátných spisů,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véd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védském období vzniká bohatá hinduistická mytologie, věřící uctívají široký panteon bohů 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mnohobožství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guru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učitel hinduismu, duchovní vůdce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1. tisíciletí se dostávají do popředí panteonu 3 postavy: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Brahma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jsoucno, nepoznatelná síla, která je původem veškerého tvorstva, čisté bytí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Višnu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síla, která drží vesmír, umožňuje život, uctívány jsou jeho převtělení – Kršna, Ráma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Šiva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ničitel, odnímá život, aby mohl být znovu stvořen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praxi se náboženství soustřeďuje na složité kulty vyjadřované prováděním nejrůznějších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obětí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mají přinést úspěch a štěstí a ochránit před škodlivými vlivy démonů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praktikování hinduismu stojí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víře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oběti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přesném provedení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rituálu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oddanosti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bohům a jejich uctívání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náboženství je těsně spjato s dělením společnosti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kasty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hinduismus uctívá řadu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posvátných zvířat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krávu, býka, opici, slona, tygra…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Hinduistická literatura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sútry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krátká rčení, shrnutí myšlenek, které měly sloužit jen pro zasvěcené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purány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soubor staroindických příběhů, mýtů a legend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Mahábháráta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konflikt dobra a zla, epos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válce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Manuův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zákon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zákoník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Rámajána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epos, láska Rámy k Sítě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Džinismus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mnoho společného s buddhismem, dnes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Indii asi 3 miliony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džinistů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zakladatel byl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Mahávíra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(540-477 př.n.l.)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zřekl se všech světských radostí, stal se asketou, jeho žáci dodnes drží půst, meditace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umrtvování (jako mniši a mnišky, nebo jako laikové)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dávají 5 slibů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 slibů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džinistů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nepůsobit utrpení žádnému tvoru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nezabít žádného tvora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nelhat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nekrást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žít sexuálně zdrženlivě (laici věrně)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nevlastnit majetek (laici přebytečné věci)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Akšardham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hinduistický chrámový komplex v Nové Dillí v Indii, otevřen r. 2005, v roce 2007 byl zapsán do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Guinnessovy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knihy rekordů jako největší hinduistický chrám na světě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Dillí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348880"/>
            <a:ext cx="4280024" cy="32100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O´M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posvátná slabika z Véd, nejčastější symbol hinduismu, touto slabikou začínají často hinduistické texty a mantry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HinduismSymbol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3111" y="2098102"/>
            <a:ext cx="3377778" cy="35301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Foundation, 2001- [cit. 2013-02-19]. Dostupné z: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Mandir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ústřední budova komplexu </a:t>
            </a:r>
          </a:p>
          <a:p>
            <a:r>
              <a:rPr lang="en-US" sz="2400" i="1" dirty="0" smtClean="0">
                <a:latin typeface="Times New Roman" pitchFamily="18" charset="0"/>
                <a:cs typeface="Times New Roman" pitchFamily="18" charset="0"/>
              </a:rPr>
              <a:t>Wikipedia: the free encyclopedia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[online]. San Francisco (CA): Wikimedia Foundation, 2001- [cit. 2013-02-19].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z: Symbol of Hinduism, white and golden version.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442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Hinduismus</vt:lpstr>
      <vt:lpstr>Hinduismus</vt:lpstr>
      <vt:lpstr>Snímek 4</vt:lpstr>
      <vt:lpstr>Snímek 5</vt:lpstr>
      <vt:lpstr>Hinduistická literatura</vt:lpstr>
      <vt:lpstr>Džinismus</vt:lpstr>
      <vt:lpstr>5 slibů džinistů</vt:lpstr>
      <vt:lpstr>Akšardham- hinduistický chrámový komplex v Nové Dillí v Indii, otevřen r. 2005, v roce 2007 byl zapsán do Guinnessovy knihy rekordů jako největší hinduistický chrám na světě</vt:lpstr>
      <vt:lpstr>O´M – posvátná slabika z Véd, nejčastější symbol hinduismu, touto slabikou začínají často hinduistické texty a mantry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siroky</cp:lastModifiedBy>
  <cp:revision>14</cp:revision>
  <dcterms:created xsi:type="dcterms:W3CDTF">2013-01-28T04:57:37Z</dcterms:created>
  <dcterms:modified xsi:type="dcterms:W3CDTF">2013-02-24T18:22:09Z</dcterms:modified>
</cp:coreProperties>
</file>