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083ACB-8688-48AE-A53A-5781690F973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561E90-0545-42AE-83AA-63599F66E8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6703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Nová náboženská hnutí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únor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OPVK_1.5_DUM_III/2_OBN_KA009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009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Seznámení s novými náboženskými hnutími, rozlišení sektářských rysů některých náboženských skupin.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Nová náboženská hnutí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Sektářské rysy,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moonovci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woodoo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druidové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Nová náboženská hnutí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náboženství, která vnikají v nové vlně zájmu o náboženské skutečnosti ve 2.polovině 20. století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často čerpají podněty z křesťanských nebo orientálních náboženství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některá hnutí vykazují znaky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sekt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(sekta je organizace, která stojí v opozici k oficiálnímu náboženství) a sektářství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0875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Sektářské rysy některých náboženských skupin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utajování informací o svém učení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před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veřejností, uzavřenost sekty, nezájem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život mimo sektu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důraz na bezvýhradnou poslušnost vedení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potlačování svobodného myšlení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upevňování strachu, omezování svobody jedince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892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vyžadování obětí od členů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vytváření izolace člena od příbuzných a přátel, od dřívějších zájmů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uzavřenost organizace vůči kritice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často nemožnost odchodu z organizace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vlastní výlučnosti a nadřazenosti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72001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Náboženské směry se znaky sekty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původem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křesťanství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(např. mormoni,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moonisté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Svědkové Jehovovi, Děti boží)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původem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islámu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Bahá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-i)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původem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hinduismu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dalších východních náboženstvích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Krišna,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Oshovo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hnutí)</a:t>
            </a:r>
          </a:p>
          <a:p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sychokulty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(scientologická církev)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okultním a magickým pozadím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(satanismus, čarodějnictví,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Woodoo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47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Církev sjednocení -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moonovci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založena r. 1954 v Koreji reverendem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Sun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Myung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Moonem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hlásí se ke křesťanství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cílem nauky je sjednocení všech náboženství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vytvoření harmonického celosvětového společenství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Nebeského království na zemi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společenství je na veřejnosti známé díky hromadným svatbám (nejdůležitější rituální praxe členů Společenství)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571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Woodoo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vzniklo v Karibiku (Haiti- 1697) díky černošským otrokům přivezeným z Afriky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uznává jediného boha, kterého nazývá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Bondye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zasvěcenci neboli kněží jsou zodpovědní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zachovávání rituálů a písní a udržování dobrých vztahů mezi duchy a lidskou společností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bývá často mylně považováno na základě různých pověr za temný kult a formu „černé magie“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v lidovém povědomí je s ním spojená především představa zombie a propichování panenek)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7191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Druidové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byli keltští duchovní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lidmi měli výsadní postavení (vystupovat na posvátná místa, první slovo na slavnostech dříve než král, vykonávat oběti na slavnostech)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jejich učení a praktikách je málo informací, sami zakázali zapisování druidské nauky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rituálů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vše bylo předáváno pouze ústně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510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Foundation, 2001- [cit. 2013-02-15]. Dostupné z: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/Druid</a:t>
            </a:r>
          </a:p>
          <a:p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Foundation, 2001- [cit. 2013-02-15]. Dostupné z: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/Církev_sjednocení </a:t>
            </a:r>
          </a:p>
          <a:p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Foundation, 2001- [cit. 2013-02-15]. Dostupné z: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/Vúdú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473</Words>
  <Application>Microsoft Office PowerPoint</Application>
  <PresentationFormat>Předvádění na obrazovce (4:3)</PresentationFormat>
  <Paragraphs>58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Nová náboženská hnutí</vt:lpstr>
      <vt:lpstr>Nová náboženská hnutí</vt:lpstr>
      <vt:lpstr>Sektářské rysy některých náboženských skupin:</vt:lpstr>
      <vt:lpstr>Snímek 5</vt:lpstr>
      <vt:lpstr>Náboženské směry se znaky sekty</vt:lpstr>
      <vt:lpstr>Církev sjednocení - moonovci</vt:lpstr>
      <vt:lpstr>Woodoo</vt:lpstr>
      <vt:lpstr>Druidové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Dum</cp:lastModifiedBy>
  <cp:revision>20</cp:revision>
  <dcterms:created xsi:type="dcterms:W3CDTF">2013-01-28T04:57:37Z</dcterms:created>
  <dcterms:modified xsi:type="dcterms:W3CDTF">2013-02-24T18:26:20Z</dcterms:modified>
</cp:coreProperties>
</file>