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6" r:id="rId3"/>
    <p:sldId id="258" r:id="rId4"/>
    <p:sldId id="259" r:id="rId5"/>
    <p:sldId id="262" r:id="rId6"/>
    <p:sldId id="264" r:id="rId7"/>
    <p:sldId id="265" r:id="rId8"/>
    <p:sldId id="266" r:id="rId9"/>
    <p:sldId id="267" r:id="rId10"/>
    <p:sldId id="269" r:id="rId11"/>
    <p:sldId id="270" r:id="rId12"/>
    <p:sldId id="263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0512C0-6189-4FBD-BBA1-648B8BFE2F9F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55F1C3-CD36-4B08-91A0-F5BFC42D46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2624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17463D-D04F-4456-AF07-5742F47A94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Národ, etnikum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Datum: únor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OPVK_1.5_DUM_III/2_OBN_KA010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010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Stručná charakteristika  základních pojmů  - národ, etnikum, etnická skupina, rasa.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Národ, etnikum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Národ, etnikum, etnická skupina, rasa, europoidní rasa, negroidní rasa, mongoloidní rasa,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australoidní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rasa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Národ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národ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(latinsky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natio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je společenství lidí, kteří se hlásí ke stejné národnosti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přesná a všeobecně uznávaná definice pojmu národ neexistuje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kulturní a politické společenství, na jehož utváření mají největší vliv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společenské dějiny, území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jazyk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národ je často vázán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konkrétní stát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nyní přestává platit i v evropských zemích,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že v  jednom státě žije pouze jeden  národ jako kulturní, politická, územní a jazyková jednota obyvatel </a:t>
            </a:r>
          </a:p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Etnikum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skupina jedinců s vlastní etnicitou, tj.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 vědomím sounáležitosti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které se zakládá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společné kultuře, jazyce, historii, fyziologických znacích či původu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identifikaci s určitým etnikem hraje důležitou roli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subjektivní vědomí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(osobní a dobrovolné ztotožnění se s daným etnikem)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stává se samozřejmostí i v evropských zemích,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že kromě původního národa žijí v daném státě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i různá jiná etnika a etnické skupiny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národnostní menšiny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Pojem rasa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pojem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rasa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vychází z problematického předpokladu, že existují objektivní biologické a genetické třídy lidí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tradiční rasová teorie nikdy nedospěla ke shodě o počtu ras, udává se obvykle mezi dvěma až dvanácti rasami, často se udává tři až pět ras</a:t>
            </a:r>
          </a:p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europoidní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(bílá) - patří sem indoevropská, semitská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matinská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skupina, tzv. běloši,  původem v Evropě, západní Asii a severní Africe</a:t>
            </a:r>
          </a:p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mongoloidní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(žlutá) - zahrnuje skupinu mongolskou,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Inuity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(Eskymáky), americké Indiány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Austronésany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rozšířena především ve východní a jihovýchodní Asii, Severní a Jižní Americe</a:t>
            </a:r>
          </a:p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negroidní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(černá) - označována jako černoši, původem  v subsaharské Africe.</a:t>
            </a:r>
          </a:p>
          <a:p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australoidní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patří sem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Austrálci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 Drávidové, Papuánci, Melanésané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Europoidní rasa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europoidní rasa,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kam patří lidé označovaní jako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běloši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je označení lidí typově podobných původnímu obyvatelstvu Evropy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vedle lidí evropského původu sem bývají zařazováni také lidé pocházející z Blízkého Východu, severní Afriky, střední Asie a severozápadní části indického subkontinentu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např. světlé zbarvení kůže, úzký a často kupředu vystupující nos, úzký nebo středně široký obličej s poměrně úzkými rty, dobře vyvinuté ochlupení, jehož součástí jsou mírně vlnité vlasy schopné dorůst do značné délky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Negroidní rasa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negroidní,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kam patří lidé označovaní jako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černoši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je označení lidí typově podobných původnímu obyvatelstvu střední a jižní Afriky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např. tmavé zbarvení kůže téměř na celém povrchu těla, způsobené zvýšeným obsahem melaninu v kůži, široký plochý nos, plné masité rty a tmavé, často kudrnaté vlasy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terciární tělesné ochlupení je vyvinuto velmi slabě, nemají téměř žádné vousy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mají také více potních žláz, což je způsobeno jejich prapůvodem v poušti (více potu lépe ochlazuje tělo)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Mongoloidní rasa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mongoloidní rasa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se vyznačuje snědou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(žlutou)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pletí, rovnými tmavými vlasy a tzv. šikmýma  očima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kolébkou  této rasy je pravděpodobně území dnešní Číny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pochází od Mongolů, kteří měli v Evropě pověst krutých válečníků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dnes jde o nejpočetnější lidskou rasu, patří do ní Číňané, Japonci, Korejci, Vietnamci, Mongolové, Kazaši, američtí Indiáni a Eskymáci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Australoidní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rasa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80920" cy="4958011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australoidní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rasa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 společný název pro černé obyvatelstvo Indie, jihovýchodní Asie, Austrálie a Oceánie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představitelů negroidní rasy se obvykle liší silným rozvojem terciárního tělesného ochlupení, vlnitými vlasy (kromě přechodných typů), velkými nadočnicovými oblouky a hustým obočím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 znaky zahrnují černou barvu kůže, široký nos, tmavé oči, dlouhou  hlavu, masivní spodní čelist a silný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prognatismus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 dopředu vybíhající alveolární výběžky horní čelisti)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častým znakem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australoidní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rasy jsou také světlé (blond) vlasy, které se vyskytují hlavně u dětí a s přibývajícím věkem tmavnou,  výskyt byl zaznamenán v jižní Indii, u domorodých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Austrálců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(obzvláště ve středozápadní části kontinentu), kde v některých oblastech má 90-100% dětí blond vlasy; u Melanésanů jižním Pacifiku (Šalamounovy ostrovy, Fidži)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Europoidní rasa- Němka,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negropoidní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rasa -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Masaj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klavikova\Pictures\masaj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70264" y="1600200"/>
            <a:ext cx="3394472" cy="4525963"/>
          </a:xfrm>
          <a:prstGeom prst="rect">
            <a:avLst/>
          </a:prstGeom>
          <a:noFill/>
        </p:spPr>
      </p:pic>
      <p:pic>
        <p:nvPicPr>
          <p:cNvPr id="2051" name="Picture 3" descr="C:\Users\klavikova\Pictures\Eva_Habermann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330" y="1600200"/>
            <a:ext cx="3264340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Mongoloidní rasa,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australoidní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rasa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Pictures\australoidní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200" y="1843881"/>
            <a:ext cx="4038600" cy="4038600"/>
          </a:xfrm>
          <a:prstGeom prst="rect">
            <a:avLst/>
          </a:prstGeom>
          <a:noFill/>
        </p:spPr>
      </p:pic>
      <p:pic>
        <p:nvPicPr>
          <p:cNvPr id="1027" name="Picture 3" descr="C:\Users\klavikova\Pictures\mongo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41787" y="1600200"/>
            <a:ext cx="2469425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2013-02-15]. Dostupné z: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cs.wikipedia.org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/Lidská_rasa</a:t>
            </a:r>
          </a:p>
          <a:p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2013-02-15]. Dostupné z: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cs.wikipedia.org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/Europoidní_rasa</a:t>
            </a:r>
          </a:p>
          <a:p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2013-02-15]. Dostupné z: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cs.wikipedia.org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/Negroidní_rasa  </a:t>
            </a:r>
          </a:p>
          <a:p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2013-02-16]. Dostupné z: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cs.wikipedia.org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/Mongoloidní_rasa</a:t>
            </a:r>
          </a:p>
          <a:p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2013-02-16]. Dostupné z: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cs.wikipedia.org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Australoidní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_rasa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DUFEK, Pavel.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c2010, 87 s. ISBN 978-807-3581-527</a:t>
            </a:r>
          </a:p>
          <a:p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2013-02-16]. Dostupné z: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German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actress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de:Eva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Habermann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2004-04-01</a:t>
            </a:r>
          </a:p>
          <a:p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2013-02-16]. Dostupné z: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Kenyan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man. [http://www.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samsays.com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 © Sam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Stearman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], 2004. GFDL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permission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obtained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Quadell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{{GFDL}}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Category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Kenya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Category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Photographs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[[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Categor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i="1" dirty="0" smtClean="0">
                <a:latin typeface="Times New Roman" pitchFamily="18" charset="0"/>
                <a:cs typeface="Times New Roman" pitchFamily="18" charset="0"/>
              </a:rPr>
              <a:t>Wikipedia: the free encyclopedia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[online]. San Francisco (CA): Wikimedia Foundation, 2001- [cit. 2013-02-16]. </a:t>
            </a:r>
            <a:r>
              <a:rPr lang="en-US" dirty="0" err="1" smtClean="0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z: Gail Kim outside of the Family Arena in St. Charles, MO on April 15 2007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i="1" dirty="0" smtClean="0">
                <a:latin typeface="Times New Roman" pitchFamily="18" charset="0"/>
                <a:cs typeface="Times New Roman" pitchFamily="18" charset="0"/>
              </a:rPr>
              <a:t>Wikipedia: the free encyclopedia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[online]. San Francisco (CA): Wikimedia Foundation, 2001- [cit. 2013-02-16]. </a:t>
            </a:r>
            <a:r>
              <a:rPr lang="en-US" dirty="0" err="1" smtClean="0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z: Four populations of the first wave of modern human migrations in southern </a:t>
            </a:r>
            <a:r>
              <a:rPr lang="en-US" dirty="0" err="1" smtClean="0">
                <a:latin typeface="Times New Roman" pitchFamily="18" charset="0"/>
                <a:cs typeface="Times New Roman" pitchFamily="18" charset="0"/>
              </a:rPr>
              <a:t>asia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US" dirty="0" err="1" smtClean="0">
                <a:latin typeface="Times New Roman" pitchFamily="18" charset="0"/>
                <a:cs typeface="Times New Roman" pitchFamily="18" charset="0"/>
              </a:rPr>
              <a:t>australasia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, between 70 an 50.000 years BP 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1015</Words>
  <Application>Microsoft Office PowerPoint</Application>
  <PresentationFormat>Předvádění na obrazovce (4:3)</PresentationFormat>
  <Paragraphs>71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Digitální učební materiál</vt:lpstr>
      <vt:lpstr>Národ, etnikum</vt:lpstr>
      <vt:lpstr>Národ</vt:lpstr>
      <vt:lpstr>Etnikum</vt:lpstr>
      <vt:lpstr>Pojem rasa</vt:lpstr>
      <vt:lpstr> Europoidní rasa </vt:lpstr>
      <vt:lpstr>Negroidní rasa</vt:lpstr>
      <vt:lpstr>  Mongoloidní rasa </vt:lpstr>
      <vt:lpstr>Australoidní rasa</vt:lpstr>
      <vt:lpstr>Europoidní rasa- Němka, negropoidní rasa - Masaj</vt:lpstr>
      <vt:lpstr>Mongoloidní rasa,australoidní rasa </vt:lpstr>
      <vt:lpstr>Literatura, citace</vt:lpstr>
      <vt:lpstr>Literatura, citace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Památky2</dc:title>
  <dc:creator>Ludmila Klavíková</dc:creator>
  <cp:lastModifiedBy>siroky</cp:lastModifiedBy>
  <cp:revision>20</cp:revision>
  <dcterms:created xsi:type="dcterms:W3CDTF">2013-01-28T04:57:37Z</dcterms:created>
  <dcterms:modified xsi:type="dcterms:W3CDTF">2013-02-24T18:24:09Z</dcterms:modified>
</cp:coreProperties>
</file>