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0" r:id="rId11"/>
    <p:sldId id="258" r:id="rId12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B358D1DB-511B-4E7A-ABF8-86C6C612F357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501FE1F6-44E0-4FBD-AED1-4BA52B2C9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54867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BFB4B9A7-47CA-439E-B9CF-80EE0E824EB1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F79C4C62-01D6-4095-8161-43A2EABAC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5029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6FB956-7F72-4F29-A59F-A2E5BE71778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7E734D-44C6-4DF2-A21C-09F41CAB50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846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A5B21-AF3B-431B-818E-B461B5C476B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463351-071C-42C6-98B6-C914440927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18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0E3DB0-FB3B-4F5D-9558-3F1453101B6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BC498D-070B-4249-8215-A9EDBEF50A7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240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10639B5-0A04-444A-AEC4-95CD2171798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F46DB8-F67A-491E-AE4E-488678B933C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012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D268EAA-C1C4-4A81-A78A-1E2027FE021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D37635-8FD3-442D-8CE2-543A664C8D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917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78F07B-584B-4254-A832-E76999E5B00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114821-3597-4E48-A8DF-1BC839F8E5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75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400856-E723-43EF-B020-D72D431DE3B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DD9B21-EB91-45EA-BA55-E3BC18B1A99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056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EE472B-C3A2-4844-981C-844C3DEFACC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0EBD34-21F7-4829-A665-F86C998267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642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336F2B-4253-47FA-9622-862F8B55FD4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5E6973-433E-4B1E-89D4-4B7744739E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714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B07D8C-18C8-4544-9D76-FD6E2D425F1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29B25D-FD7D-4429-A2DE-A54056AD7D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43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DC9F0C-6709-4314-8E93-4F47E1E02FD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5C6450-03E6-43A5-921B-E47B5918EFE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15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8605254-C8CC-4A94-989A-CD198042C0F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1517E95-A40F-4119-9B0B-4C666E0A6B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713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Podnebí ČR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VY_32_INOVACE_05 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charset="0"/>
              </a:rPr>
              <a:t>Využití materiálu: podnebí ČR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charset="0"/>
              </a:rPr>
              <a:t>Pomůcky</a:t>
            </a:r>
            <a:r>
              <a:rPr lang="cs-CZ" sz="1500" dirty="0" smtClean="0">
                <a:effectLst/>
                <a:latin typeface="Tahoma" charset="0"/>
              </a:rPr>
              <a:t>: počítač, dataprojektor, mapa</a:t>
            </a:r>
          </a:p>
          <a:p>
            <a:endParaRPr lang="cs-CZ" sz="15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Podnebí ČR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Kde v Jižních Čechách byla naměřena nejnižší teplota?</a:t>
            </a:r>
          </a:p>
          <a:p>
            <a:r>
              <a:rPr lang="cs-CZ" smtClean="0">
                <a:effectLst/>
              </a:rPr>
              <a:t>Litvínovice (- 42 </a:t>
            </a:r>
            <a:r>
              <a:rPr lang="en-US" smtClean="0">
                <a:effectLst/>
                <a:cs typeface="Arial" charset="0"/>
              </a:rPr>
              <a:t>º</a:t>
            </a:r>
            <a:r>
              <a:rPr lang="cs-CZ" smtClean="0">
                <a:effectLst/>
              </a:rPr>
              <a:t>C).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Podnebí ČR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Kde v ČR je průměrná nejnižší teplota za celý rok?</a:t>
            </a:r>
          </a:p>
          <a:p>
            <a:r>
              <a:rPr lang="cs-CZ" smtClean="0">
                <a:effectLst/>
              </a:rPr>
              <a:t>Sněžka (0,2 </a:t>
            </a:r>
            <a:r>
              <a:rPr lang="en-US" smtClean="0">
                <a:effectLst/>
                <a:cs typeface="Arial" charset="0"/>
              </a:rPr>
              <a:t>º</a:t>
            </a:r>
            <a:r>
              <a:rPr lang="cs-CZ" smtClean="0">
                <a:effectLst/>
                <a:cs typeface="Arial" charset="0"/>
              </a:rPr>
              <a:t>C).</a:t>
            </a:r>
            <a:endParaRPr lang="en-US" smtClean="0">
              <a:effectLst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Podnebí ČR</a:t>
            </a:r>
          </a:p>
        </p:txBody>
      </p:sp>
      <p:sp>
        <p:nvSpPr>
          <p:cNvPr id="22530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3. Kde v ČR je průměrná nevyšší teplota za celý rok?</a:t>
            </a:r>
          </a:p>
          <a:p>
            <a:r>
              <a:rPr lang="cs-CZ" dirty="0" smtClean="0">
                <a:effectLst/>
              </a:rPr>
              <a:t>Hodonín (9,5 </a:t>
            </a:r>
            <a:r>
              <a:rPr lang="en-US" dirty="0" smtClean="0">
                <a:effectLst/>
                <a:cs typeface="Arial" charset="0"/>
              </a:rPr>
              <a:t>º</a:t>
            </a:r>
            <a:r>
              <a:rPr lang="cs-CZ" dirty="0" smtClean="0">
                <a:effectLst/>
                <a:cs typeface="Arial" charset="0"/>
              </a:rPr>
              <a:t>C).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Podnebí ČR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Kde v ČR dopadne nejvíce srážek za celý rok? </a:t>
            </a:r>
          </a:p>
          <a:p>
            <a:r>
              <a:rPr lang="cs-CZ" smtClean="0">
                <a:effectLst/>
              </a:rPr>
              <a:t>Jizerské hory (1700 mm srážek).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Podnebí ČR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Kde v ČR dopadne nejméně srážek za celý rok? </a:t>
            </a:r>
          </a:p>
          <a:p>
            <a:r>
              <a:rPr lang="cs-CZ" smtClean="0">
                <a:effectLst/>
              </a:rPr>
              <a:t>Žatec (400 mm srážek).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Podnebí ČR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Se vzrůstající nadmořskou výškou teplota vzduchu klesá nebo stoupá?</a:t>
            </a:r>
          </a:p>
          <a:p>
            <a:r>
              <a:rPr lang="cs-CZ" smtClean="0">
                <a:effectLst/>
              </a:rPr>
              <a:t>Klesá.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Podnebí ČR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Jaké proudění vzduchu převládá na území ČR?</a:t>
            </a:r>
          </a:p>
          <a:p>
            <a:r>
              <a:rPr lang="cs-CZ" smtClean="0">
                <a:effectLst/>
              </a:rPr>
              <a:t>Západní proudění.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Podnebí ČR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Která roční období se pravidelně střídají na území ČR? </a:t>
            </a:r>
          </a:p>
          <a:p>
            <a:r>
              <a:rPr lang="cs-CZ" smtClean="0">
                <a:effectLst/>
              </a:rPr>
              <a:t>Jaro, léto, podzim a zima.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4820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charset="0"/>
                <a:cs typeface="Tahoma" charset="0"/>
              </a:rPr>
              <a:t>Citace: </a:t>
            </a:r>
          </a:p>
          <a:p>
            <a:endParaRPr lang="cs-CZ" sz="1500">
              <a:latin typeface="Tahoma" charset="0"/>
              <a:cs typeface="Tahoma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charset="0"/>
              <a:cs typeface="Tahoma" charset="0"/>
            </a:endParaRPr>
          </a:p>
        </p:txBody>
      </p:sp>
      <p:pic>
        <p:nvPicPr>
          <p:cNvPr id="3482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357</Words>
  <Application>Microsoft Office PowerPoint</Application>
  <PresentationFormat>Předvádění na obrazovce (4:3)</PresentationFormat>
  <Paragraphs>65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Podnebí ČR</vt:lpstr>
      <vt:lpstr>Podnebí ČR</vt:lpstr>
      <vt:lpstr>Podnebí ČR</vt:lpstr>
      <vt:lpstr>Podnebí ČR</vt:lpstr>
      <vt:lpstr>Podnebí ČR</vt:lpstr>
      <vt:lpstr>Podnebí ČR</vt:lpstr>
      <vt:lpstr>Podnebí ČR</vt:lpstr>
      <vt:lpstr>Podnebí ČR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41</cp:revision>
  <dcterms:created xsi:type="dcterms:W3CDTF">2011-05-26T14:17:08Z</dcterms:created>
  <dcterms:modified xsi:type="dcterms:W3CDTF">2011-12-10T14:21:06Z</dcterms:modified>
</cp:coreProperties>
</file>