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12" r:id="rId2"/>
    <p:sldId id="256" r:id="rId3"/>
    <p:sldId id="257" r:id="rId4"/>
    <p:sldId id="258" r:id="rId5"/>
    <p:sldId id="259" r:id="rId6"/>
    <p:sldId id="260" r:id="rId7"/>
    <p:sldId id="309" r:id="rId8"/>
    <p:sldId id="310" r:id="rId9"/>
    <p:sldId id="261" r:id="rId10"/>
    <p:sldId id="262" r:id="rId11"/>
    <p:sldId id="277" r:id="rId12"/>
    <p:sldId id="280" r:id="rId13"/>
    <p:sldId id="278" r:id="rId14"/>
    <p:sldId id="279" r:id="rId15"/>
    <p:sldId id="299" r:id="rId16"/>
    <p:sldId id="303" r:id="rId17"/>
    <p:sldId id="281" r:id="rId18"/>
    <p:sldId id="302" r:id="rId19"/>
    <p:sldId id="284" r:id="rId20"/>
    <p:sldId id="285" r:id="rId21"/>
    <p:sldId id="286" r:id="rId22"/>
    <p:sldId id="282" r:id="rId23"/>
    <p:sldId id="283" r:id="rId24"/>
    <p:sldId id="294" r:id="rId25"/>
    <p:sldId id="296" r:id="rId26"/>
    <p:sldId id="297" r:id="rId27"/>
    <p:sldId id="263" r:id="rId28"/>
    <p:sldId id="304" r:id="rId29"/>
    <p:sldId id="305" r:id="rId30"/>
    <p:sldId id="265" r:id="rId31"/>
    <p:sldId id="288" r:id="rId32"/>
    <p:sldId id="289" r:id="rId33"/>
    <p:sldId id="266" r:id="rId34"/>
    <p:sldId id="290" r:id="rId35"/>
    <p:sldId id="293" r:id="rId36"/>
    <p:sldId id="295" r:id="rId37"/>
    <p:sldId id="307" r:id="rId38"/>
    <p:sldId id="306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25F2-C4FE-42A2-ADC6-E625B73728A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ABE1B-5629-48B5-8318-AC57853BE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251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25F2-C4FE-42A2-ADC6-E625B73728A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ABE1B-5629-48B5-8318-AC57853BE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287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25F2-C4FE-42A2-ADC6-E625B73728A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ABE1B-5629-48B5-8318-AC57853BE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63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25F2-C4FE-42A2-ADC6-E625B73728A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ABE1B-5629-48B5-8318-AC57853BE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647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25F2-C4FE-42A2-ADC6-E625B73728A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ABE1B-5629-48B5-8318-AC57853BE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981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25F2-C4FE-42A2-ADC6-E625B73728A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ABE1B-5629-48B5-8318-AC57853BE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962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25F2-C4FE-42A2-ADC6-E625B73728A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ABE1B-5629-48B5-8318-AC57853BE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46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25F2-C4FE-42A2-ADC6-E625B73728A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ABE1B-5629-48B5-8318-AC57853BE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00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25F2-C4FE-42A2-ADC6-E625B73728A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ABE1B-5629-48B5-8318-AC57853BE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650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25F2-C4FE-42A2-ADC6-E625B73728A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ABE1B-5629-48B5-8318-AC57853BE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369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25F2-C4FE-42A2-ADC6-E625B73728A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ABE1B-5629-48B5-8318-AC57853BE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76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CB25F2-C4FE-42A2-ADC6-E625B73728A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1ABE1B-5629-48B5-8318-AC57853BE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888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://houby.gnosis9.ne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047781"/>
              </p:ext>
            </p:extLst>
          </p:nvPr>
        </p:nvGraphicFramePr>
        <p:xfrm>
          <a:off x="1524000" y="1397000"/>
          <a:ext cx="6720408" cy="33212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VY_32_Inovace_4.2.13</a:t>
                      </a:r>
                      <a:r>
                        <a:rPr lang="cs-CZ" baseline="0" dirty="0" smtClean="0"/>
                        <a:t>  Živé organizmy - houby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Člověk a jeho svět 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 k seznámení s živými organizmy – houbami. </a:t>
                      </a:r>
                      <a:r>
                        <a:rPr lang="cs-CZ" baseline="0" dirty="0" smtClean="0"/>
                        <a:t> Pr</a:t>
                      </a:r>
                      <a:r>
                        <a:rPr lang="cs-CZ" dirty="0" smtClean="0"/>
                        <a:t>ezentace byla vytvořena pro práci s interaktivní tabulí</a:t>
                      </a:r>
                      <a:r>
                        <a:rPr lang="cs-CZ" baseline="0" dirty="0" smtClean="0"/>
                        <a:t> nebo dataprojektorem a obsahuje animace.</a:t>
                      </a:r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0177" y="2276872"/>
            <a:ext cx="962631" cy="132856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516598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24745"/>
            <a:ext cx="7772400" cy="1656183"/>
          </a:xfrm>
        </p:spPr>
        <p:txBody>
          <a:bodyPr/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886200"/>
            <a:ext cx="8640960" cy="1752600"/>
          </a:xfrm>
        </p:spPr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3828135"/>
            <a:ext cx="2664296" cy="1368152"/>
          </a:xfrm>
          <a:prstGeom prst="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HOUBY</a:t>
            </a:r>
            <a:endParaRPr lang="cs-CZ" sz="3200" dirty="0"/>
          </a:p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131840" y="3828135"/>
            <a:ext cx="2520280" cy="1368152"/>
          </a:xfrm>
          <a:prstGeom prst="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ROSTLINY</a:t>
            </a:r>
          </a:p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796136" y="3828135"/>
            <a:ext cx="2808312" cy="1335238"/>
          </a:xfrm>
          <a:prstGeom prst="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ŽIVOČICHOVÉ</a:t>
            </a:r>
          </a:p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11560" y="620688"/>
            <a:ext cx="7920880" cy="2520280"/>
          </a:xfrm>
          <a:prstGeom prst="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ŽIVÉ ORGANIZMY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6893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Houby, rostliny a živočichové jsou součástí živé přírody. Nazýváme je živé přírodniny nebo také živé organizmy.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3600" dirty="0" smtClean="0"/>
              <a:t>Všechny živé organizmy jsou závislé na neživé přírodě. Vodě, vzduchu, půdě, teple, světle.</a:t>
            </a:r>
          </a:p>
          <a:p>
            <a:pPr marL="0" indent="0" algn="just">
              <a:buNone/>
            </a:pPr>
            <a:r>
              <a:rPr lang="cs-CZ" sz="3600" dirty="0" smtClean="0"/>
              <a:t>Všechny živé organizmy potřebují k svému životu vodu, teplo, světlo. Dýchají , přijímají potravu, pohybují se, rozmnožují se. 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0067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49080"/>
            <a:ext cx="2808312" cy="2448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5" y="1772816"/>
            <a:ext cx="8568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Říká se o nás, co Čech, to houbař. Houbaři jsou milovníky přírody, lesa, zvěře a samozřejmě i hub. Les, to je příroda a čistý, svěží vzduch.</a:t>
            </a:r>
            <a:endParaRPr lang="cs-CZ" sz="2800" dirty="0"/>
          </a:p>
        </p:txBody>
      </p:sp>
      <p:pic>
        <p:nvPicPr>
          <p:cNvPr id="2050" name="Picture 2" descr="C:\Users\prejzova\AppData\Local\Microsoft\Windows\Temporary Internet Files\Content.IE5\LEK25C6T\MC9002156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016037"/>
            <a:ext cx="3384376" cy="2662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ejzova\AppData\Local\Microsoft\Windows\Temporary Internet Files\Content.IE5\I5N0C3XM\MC9002325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653136"/>
            <a:ext cx="2961435" cy="2051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779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Muchomůrka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černém lese</a:t>
            </a:r>
          </a:p>
          <a:p>
            <a:pPr marL="0" indent="0">
              <a:buNone/>
            </a:pPr>
            <a:r>
              <a:rPr lang="cs-CZ" dirty="0" smtClean="0"/>
              <a:t>zvaném Hůrka,</a:t>
            </a:r>
          </a:p>
          <a:p>
            <a:pPr marL="0" indent="0">
              <a:buNone/>
            </a:pPr>
            <a:r>
              <a:rPr lang="cs-CZ" dirty="0" smtClean="0"/>
              <a:t>červená se muchomůrka.</a:t>
            </a:r>
          </a:p>
          <a:p>
            <a:pPr marL="0" indent="0">
              <a:buNone/>
            </a:pPr>
            <a:r>
              <a:rPr lang="cs-CZ" dirty="0" smtClean="0"/>
              <a:t>Červená se chudinka,</a:t>
            </a:r>
          </a:p>
          <a:p>
            <a:pPr marL="0" indent="0">
              <a:buNone/>
            </a:pPr>
            <a:r>
              <a:rPr lang="cs-CZ" dirty="0" smtClean="0"/>
              <a:t>že ji kouká sukýnka.</a:t>
            </a:r>
          </a:p>
          <a:p>
            <a:pPr marL="0" indent="0">
              <a:buNone/>
            </a:pPr>
            <a:r>
              <a:rPr lang="cs-CZ" dirty="0" smtClean="0"/>
              <a:t>Červená se moc se stydí,</a:t>
            </a:r>
          </a:p>
          <a:p>
            <a:pPr marL="0" indent="0">
              <a:buNone/>
            </a:pPr>
            <a:r>
              <a:rPr lang="cs-CZ" dirty="0" smtClean="0"/>
              <a:t>že ji soused hříbek vidí.</a:t>
            </a:r>
            <a:endParaRPr lang="cs-CZ" dirty="0"/>
          </a:p>
        </p:txBody>
      </p:sp>
      <p:pic>
        <p:nvPicPr>
          <p:cNvPr id="2050" name="Picture 2" descr="C:\Users\prejzova\AppData\Local\Microsoft\Windows\Temporary Internet Files\Content.IE5\5TF55U86\MC90019327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700" y="1484784"/>
            <a:ext cx="3931644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8018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16632"/>
            <a:ext cx="8507288" cy="936104"/>
          </a:xfrm>
          <a:solidFill>
            <a:schemeClr val="accent3"/>
          </a:solidFill>
          <a:ln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HOUBY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rgbClr val="00B050"/>
                </a:solidFill>
              </a:rPr>
              <a:t>Nemají kořeny, listy ani květy</a:t>
            </a:r>
            <a:r>
              <a:rPr lang="cs-CZ" dirty="0" smtClean="0"/>
              <a:t>.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rgbClr val="FF0000"/>
                </a:solidFill>
              </a:rPr>
              <a:t>Neobsahují zelené barvivo.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Nepotřebují k životu světlo.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Živiny čerpají z odumřelých částí těl rostlin a živočichů.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6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Části těla hub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6370" y="3156104"/>
            <a:ext cx="1225550" cy="2036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196" y="1759276"/>
            <a:ext cx="2115495" cy="1414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olný tvar 5"/>
          <p:cNvSpPr/>
          <p:nvPr/>
        </p:nvSpPr>
        <p:spPr>
          <a:xfrm>
            <a:off x="1259631" y="5216987"/>
            <a:ext cx="1704109" cy="683340"/>
          </a:xfrm>
          <a:custGeom>
            <a:avLst/>
            <a:gdLst>
              <a:gd name="connsiteX0" fmla="*/ 1662545 w 1704109"/>
              <a:gd name="connsiteY0" fmla="*/ 0 h 683340"/>
              <a:gd name="connsiteX1" fmla="*/ 1593272 w 1704109"/>
              <a:gd name="connsiteY1" fmla="*/ 41563 h 683340"/>
              <a:gd name="connsiteX2" fmla="*/ 1524000 w 1704109"/>
              <a:gd name="connsiteY2" fmla="*/ 124690 h 683340"/>
              <a:gd name="connsiteX3" fmla="*/ 1482436 w 1704109"/>
              <a:gd name="connsiteY3" fmla="*/ 138545 h 683340"/>
              <a:gd name="connsiteX4" fmla="*/ 1440872 w 1704109"/>
              <a:gd name="connsiteY4" fmla="*/ 166254 h 683340"/>
              <a:gd name="connsiteX5" fmla="*/ 1357745 w 1704109"/>
              <a:gd name="connsiteY5" fmla="*/ 193963 h 683340"/>
              <a:gd name="connsiteX6" fmla="*/ 1274618 w 1704109"/>
              <a:gd name="connsiteY6" fmla="*/ 221672 h 683340"/>
              <a:gd name="connsiteX7" fmla="*/ 1122218 w 1704109"/>
              <a:gd name="connsiteY7" fmla="*/ 249381 h 683340"/>
              <a:gd name="connsiteX8" fmla="*/ 900545 w 1704109"/>
              <a:gd name="connsiteY8" fmla="*/ 263236 h 683340"/>
              <a:gd name="connsiteX9" fmla="*/ 845127 w 1704109"/>
              <a:gd name="connsiteY9" fmla="*/ 277090 h 683340"/>
              <a:gd name="connsiteX10" fmla="*/ 692727 w 1704109"/>
              <a:gd name="connsiteY10" fmla="*/ 290945 h 683340"/>
              <a:gd name="connsiteX11" fmla="*/ 526472 w 1704109"/>
              <a:gd name="connsiteY11" fmla="*/ 360218 h 683340"/>
              <a:gd name="connsiteX12" fmla="*/ 457200 w 1704109"/>
              <a:gd name="connsiteY12" fmla="*/ 387927 h 683340"/>
              <a:gd name="connsiteX13" fmla="*/ 374072 w 1704109"/>
              <a:gd name="connsiteY13" fmla="*/ 429490 h 683340"/>
              <a:gd name="connsiteX14" fmla="*/ 290945 w 1704109"/>
              <a:gd name="connsiteY14" fmla="*/ 484909 h 683340"/>
              <a:gd name="connsiteX15" fmla="*/ 249382 w 1704109"/>
              <a:gd name="connsiteY15" fmla="*/ 512618 h 683340"/>
              <a:gd name="connsiteX16" fmla="*/ 221672 w 1704109"/>
              <a:gd name="connsiteY16" fmla="*/ 540327 h 683340"/>
              <a:gd name="connsiteX17" fmla="*/ 166254 w 1704109"/>
              <a:gd name="connsiteY17" fmla="*/ 568036 h 683340"/>
              <a:gd name="connsiteX18" fmla="*/ 83127 w 1704109"/>
              <a:gd name="connsiteY18" fmla="*/ 623454 h 683340"/>
              <a:gd name="connsiteX19" fmla="*/ 0 w 1704109"/>
              <a:gd name="connsiteY19" fmla="*/ 665018 h 683340"/>
              <a:gd name="connsiteX20" fmla="*/ 138545 w 1704109"/>
              <a:gd name="connsiteY20" fmla="*/ 665018 h 683340"/>
              <a:gd name="connsiteX21" fmla="*/ 166254 w 1704109"/>
              <a:gd name="connsiteY21" fmla="*/ 623454 h 683340"/>
              <a:gd name="connsiteX22" fmla="*/ 207818 w 1704109"/>
              <a:gd name="connsiteY22" fmla="*/ 609600 h 683340"/>
              <a:gd name="connsiteX23" fmla="*/ 318654 w 1704109"/>
              <a:gd name="connsiteY23" fmla="*/ 554181 h 683340"/>
              <a:gd name="connsiteX24" fmla="*/ 360218 w 1704109"/>
              <a:gd name="connsiteY24" fmla="*/ 540327 h 683340"/>
              <a:gd name="connsiteX25" fmla="*/ 484909 w 1704109"/>
              <a:gd name="connsiteY25" fmla="*/ 484909 h 683340"/>
              <a:gd name="connsiteX26" fmla="*/ 526472 w 1704109"/>
              <a:gd name="connsiteY26" fmla="*/ 471054 h 683340"/>
              <a:gd name="connsiteX27" fmla="*/ 554182 w 1704109"/>
              <a:gd name="connsiteY27" fmla="*/ 443345 h 683340"/>
              <a:gd name="connsiteX28" fmla="*/ 609600 w 1704109"/>
              <a:gd name="connsiteY28" fmla="*/ 429490 h 683340"/>
              <a:gd name="connsiteX29" fmla="*/ 706582 w 1704109"/>
              <a:gd name="connsiteY29" fmla="*/ 401781 h 683340"/>
              <a:gd name="connsiteX30" fmla="*/ 692727 w 1704109"/>
              <a:gd name="connsiteY30" fmla="*/ 443345 h 683340"/>
              <a:gd name="connsiteX31" fmla="*/ 623454 w 1704109"/>
              <a:gd name="connsiteY31" fmla="*/ 526472 h 683340"/>
              <a:gd name="connsiteX32" fmla="*/ 623454 w 1704109"/>
              <a:gd name="connsiteY32" fmla="*/ 623454 h 683340"/>
              <a:gd name="connsiteX33" fmla="*/ 706582 w 1704109"/>
              <a:gd name="connsiteY33" fmla="*/ 568036 h 683340"/>
              <a:gd name="connsiteX34" fmla="*/ 734291 w 1704109"/>
              <a:gd name="connsiteY34" fmla="*/ 526472 h 683340"/>
              <a:gd name="connsiteX35" fmla="*/ 775854 w 1704109"/>
              <a:gd name="connsiteY35" fmla="*/ 443345 h 683340"/>
              <a:gd name="connsiteX36" fmla="*/ 817418 w 1704109"/>
              <a:gd name="connsiteY36" fmla="*/ 429490 h 683340"/>
              <a:gd name="connsiteX37" fmla="*/ 900545 w 1704109"/>
              <a:gd name="connsiteY37" fmla="*/ 374072 h 683340"/>
              <a:gd name="connsiteX38" fmla="*/ 942109 w 1704109"/>
              <a:gd name="connsiteY38" fmla="*/ 346363 h 683340"/>
              <a:gd name="connsiteX39" fmla="*/ 969818 w 1704109"/>
              <a:gd name="connsiteY39" fmla="*/ 387927 h 683340"/>
              <a:gd name="connsiteX40" fmla="*/ 1011382 w 1704109"/>
              <a:gd name="connsiteY40" fmla="*/ 498763 h 683340"/>
              <a:gd name="connsiteX41" fmla="*/ 1066800 w 1704109"/>
              <a:gd name="connsiteY41" fmla="*/ 374072 h 683340"/>
              <a:gd name="connsiteX42" fmla="*/ 1108363 w 1704109"/>
              <a:gd name="connsiteY42" fmla="*/ 360218 h 683340"/>
              <a:gd name="connsiteX43" fmla="*/ 1233054 w 1704109"/>
              <a:gd name="connsiteY43" fmla="*/ 290945 h 683340"/>
              <a:gd name="connsiteX44" fmla="*/ 1246909 w 1704109"/>
              <a:gd name="connsiteY44" fmla="*/ 332509 h 683340"/>
              <a:gd name="connsiteX45" fmla="*/ 1260763 w 1704109"/>
              <a:gd name="connsiteY45" fmla="*/ 443345 h 683340"/>
              <a:gd name="connsiteX46" fmla="*/ 1288472 w 1704109"/>
              <a:gd name="connsiteY46" fmla="*/ 360218 h 683340"/>
              <a:gd name="connsiteX47" fmla="*/ 1316182 w 1704109"/>
              <a:gd name="connsiteY47" fmla="*/ 332509 h 683340"/>
              <a:gd name="connsiteX48" fmla="*/ 1357745 w 1704109"/>
              <a:gd name="connsiteY48" fmla="*/ 318654 h 683340"/>
              <a:gd name="connsiteX49" fmla="*/ 1482436 w 1704109"/>
              <a:gd name="connsiteY49" fmla="*/ 263236 h 683340"/>
              <a:gd name="connsiteX50" fmla="*/ 1524000 w 1704109"/>
              <a:gd name="connsiteY50" fmla="*/ 249381 h 683340"/>
              <a:gd name="connsiteX51" fmla="*/ 1607127 w 1704109"/>
              <a:gd name="connsiteY51" fmla="*/ 193963 h 683340"/>
              <a:gd name="connsiteX52" fmla="*/ 1662545 w 1704109"/>
              <a:gd name="connsiteY52" fmla="*/ 124690 h 683340"/>
              <a:gd name="connsiteX53" fmla="*/ 1704109 w 1704109"/>
              <a:gd name="connsiteY53" fmla="*/ 69272 h 683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704109" h="683340">
                <a:moveTo>
                  <a:pt x="1662545" y="0"/>
                </a:moveTo>
                <a:cubicBezTo>
                  <a:pt x="1639454" y="13854"/>
                  <a:pt x="1613718" y="24038"/>
                  <a:pt x="1593272" y="41563"/>
                </a:cubicBezTo>
                <a:cubicBezTo>
                  <a:pt x="1503817" y="118239"/>
                  <a:pt x="1637204" y="49221"/>
                  <a:pt x="1524000" y="124690"/>
                </a:cubicBezTo>
                <a:cubicBezTo>
                  <a:pt x="1511849" y="132791"/>
                  <a:pt x="1495498" y="132014"/>
                  <a:pt x="1482436" y="138545"/>
                </a:cubicBezTo>
                <a:cubicBezTo>
                  <a:pt x="1467543" y="145992"/>
                  <a:pt x="1456088" y="159491"/>
                  <a:pt x="1440872" y="166254"/>
                </a:cubicBezTo>
                <a:cubicBezTo>
                  <a:pt x="1414182" y="178116"/>
                  <a:pt x="1385454" y="184727"/>
                  <a:pt x="1357745" y="193963"/>
                </a:cubicBezTo>
                <a:cubicBezTo>
                  <a:pt x="1357732" y="193967"/>
                  <a:pt x="1274631" y="221669"/>
                  <a:pt x="1274618" y="221672"/>
                </a:cubicBezTo>
                <a:cubicBezTo>
                  <a:pt x="1239705" y="228655"/>
                  <a:pt x="1154725" y="246426"/>
                  <a:pt x="1122218" y="249381"/>
                </a:cubicBezTo>
                <a:cubicBezTo>
                  <a:pt x="1048487" y="256084"/>
                  <a:pt x="974436" y="258618"/>
                  <a:pt x="900545" y="263236"/>
                </a:cubicBezTo>
                <a:cubicBezTo>
                  <a:pt x="882072" y="267854"/>
                  <a:pt x="864001" y="274573"/>
                  <a:pt x="845127" y="277090"/>
                </a:cubicBezTo>
                <a:cubicBezTo>
                  <a:pt x="794565" y="283832"/>
                  <a:pt x="742746" y="280941"/>
                  <a:pt x="692727" y="290945"/>
                </a:cubicBezTo>
                <a:cubicBezTo>
                  <a:pt x="500640" y="329363"/>
                  <a:pt x="624101" y="311404"/>
                  <a:pt x="526472" y="360218"/>
                </a:cubicBezTo>
                <a:cubicBezTo>
                  <a:pt x="504228" y="371340"/>
                  <a:pt x="479444" y="376805"/>
                  <a:pt x="457200" y="387927"/>
                </a:cubicBezTo>
                <a:cubicBezTo>
                  <a:pt x="349777" y="441638"/>
                  <a:pt x="478537" y="394670"/>
                  <a:pt x="374072" y="429490"/>
                </a:cubicBezTo>
                <a:cubicBezTo>
                  <a:pt x="324686" y="478877"/>
                  <a:pt x="369230" y="440175"/>
                  <a:pt x="290945" y="484909"/>
                </a:cubicBezTo>
                <a:cubicBezTo>
                  <a:pt x="276488" y="493170"/>
                  <a:pt x="262384" y="502216"/>
                  <a:pt x="249382" y="512618"/>
                </a:cubicBezTo>
                <a:cubicBezTo>
                  <a:pt x="239182" y="520778"/>
                  <a:pt x="232541" y="533081"/>
                  <a:pt x="221672" y="540327"/>
                </a:cubicBezTo>
                <a:cubicBezTo>
                  <a:pt x="204488" y="551783"/>
                  <a:pt x="184727" y="558800"/>
                  <a:pt x="166254" y="568036"/>
                </a:cubicBezTo>
                <a:cubicBezTo>
                  <a:pt x="87465" y="646827"/>
                  <a:pt x="163329" y="583354"/>
                  <a:pt x="83127" y="623454"/>
                </a:cubicBezTo>
                <a:cubicBezTo>
                  <a:pt x="-24314" y="677173"/>
                  <a:pt x="104479" y="630190"/>
                  <a:pt x="0" y="665018"/>
                </a:cubicBezTo>
                <a:cubicBezTo>
                  <a:pt x="53218" y="682757"/>
                  <a:pt x="70318" y="695341"/>
                  <a:pt x="138545" y="665018"/>
                </a:cubicBezTo>
                <a:cubicBezTo>
                  <a:pt x="153761" y="658255"/>
                  <a:pt x="153252" y="633856"/>
                  <a:pt x="166254" y="623454"/>
                </a:cubicBezTo>
                <a:cubicBezTo>
                  <a:pt x="177658" y="614331"/>
                  <a:pt x="193963" y="614218"/>
                  <a:pt x="207818" y="609600"/>
                </a:cubicBezTo>
                <a:cubicBezTo>
                  <a:pt x="256179" y="561237"/>
                  <a:pt x="223136" y="586020"/>
                  <a:pt x="318654" y="554181"/>
                </a:cubicBezTo>
                <a:lnTo>
                  <a:pt x="360218" y="540327"/>
                </a:lnTo>
                <a:cubicBezTo>
                  <a:pt x="426085" y="496416"/>
                  <a:pt x="385984" y="517885"/>
                  <a:pt x="484909" y="484909"/>
                </a:cubicBezTo>
                <a:lnTo>
                  <a:pt x="526472" y="471054"/>
                </a:lnTo>
                <a:cubicBezTo>
                  <a:pt x="535709" y="461818"/>
                  <a:pt x="542499" y="449187"/>
                  <a:pt x="554182" y="443345"/>
                </a:cubicBezTo>
                <a:cubicBezTo>
                  <a:pt x="571213" y="434830"/>
                  <a:pt x="591291" y="434721"/>
                  <a:pt x="609600" y="429490"/>
                </a:cubicBezTo>
                <a:cubicBezTo>
                  <a:pt x="748722" y="389741"/>
                  <a:pt x="533344" y="445091"/>
                  <a:pt x="706582" y="401781"/>
                </a:cubicBezTo>
                <a:cubicBezTo>
                  <a:pt x="701964" y="415636"/>
                  <a:pt x="699258" y="430283"/>
                  <a:pt x="692727" y="443345"/>
                </a:cubicBezTo>
                <a:cubicBezTo>
                  <a:pt x="673437" y="481925"/>
                  <a:pt x="654097" y="495830"/>
                  <a:pt x="623454" y="526472"/>
                </a:cubicBezTo>
                <a:cubicBezTo>
                  <a:pt x="621368" y="532730"/>
                  <a:pt x="582864" y="623454"/>
                  <a:pt x="623454" y="623454"/>
                </a:cubicBezTo>
                <a:cubicBezTo>
                  <a:pt x="656756" y="623454"/>
                  <a:pt x="706582" y="568036"/>
                  <a:pt x="706582" y="568036"/>
                </a:cubicBezTo>
                <a:cubicBezTo>
                  <a:pt x="715818" y="554181"/>
                  <a:pt x="726844" y="541365"/>
                  <a:pt x="734291" y="526472"/>
                </a:cubicBezTo>
                <a:cubicBezTo>
                  <a:pt x="751023" y="493007"/>
                  <a:pt x="742766" y="469816"/>
                  <a:pt x="775854" y="443345"/>
                </a:cubicBezTo>
                <a:cubicBezTo>
                  <a:pt x="787258" y="434222"/>
                  <a:pt x="804652" y="436582"/>
                  <a:pt x="817418" y="429490"/>
                </a:cubicBezTo>
                <a:cubicBezTo>
                  <a:pt x="846529" y="413317"/>
                  <a:pt x="872836" y="392545"/>
                  <a:pt x="900545" y="374072"/>
                </a:cubicBezTo>
                <a:lnTo>
                  <a:pt x="942109" y="346363"/>
                </a:lnTo>
                <a:cubicBezTo>
                  <a:pt x="951345" y="360218"/>
                  <a:pt x="966074" y="371702"/>
                  <a:pt x="969818" y="387927"/>
                </a:cubicBezTo>
                <a:cubicBezTo>
                  <a:pt x="1001073" y="523369"/>
                  <a:pt x="946321" y="563821"/>
                  <a:pt x="1011382" y="498763"/>
                </a:cubicBezTo>
                <a:cubicBezTo>
                  <a:pt x="1019849" y="473363"/>
                  <a:pt x="1036861" y="398023"/>
                  <a:pt x="1066800" y="374072"/>
                </a:cubicBezTo>
                <a:cubicBezTo>
                  <a:pt x="1078204" y="364949"/>
                  <a:pt x="1094509" y="364836"/>
                  <a:pt x="1108363" y="360218"/>
                </a:cubicBezTo>
                <a:cubicBezTo>
                  <a:pt x="1203642" y="296699"/>
                  <a:pt x="1159898" y="315332"/>
                  <a:pt x="1233054" y="290945"/>
                </a:cubicBezTo>
                <a:cubicBezTo>
                  <a:pt x="1237672" y="304800"/>
                  <a:pt x="1244297" y="318140"/>
                  <a:pt x="1246909" y="332509"/>
                </a:cubicBezTo>
                <a:cubicBezTo>
                  <a:pt x="1253569" y="369141"/>
                  <a:pt x="1229784" y="422692"/>
                  <a:pt x="1260763" y="443345"/>
                </a:cubicBezTo>
                <a:cubicBezTo>
                  <a:pt x="1285065" y="459547"/>
                  <a:pt x="1267819" y="380871"/>
                  <a:pt x="1288472" y="360218"/>
                </a:cubicBezTo>
                <a:cubicBezTo>
                  <a:pt x="1297709" y="350982"/>
                  <a:pt x="1304981" y="339230"/>
                  <a:pt x="1316182" y="332509"/>
                </a:cubicBezTo>
                <a:cubicBezTo>
                  <a:pt x="1328705" y="324995"/>
                  <a:pt x="1344683" y="325185"/>
                  <a:pt x="1357745" y="318654"/>
                </a:cubicBezTo>
                <a:cubicBezTo>
                  <a:pt x="1489472" y="252790"/>
                  <a:pt x="1267986" y="334720"/>
                  <a:pt x="1482436" y="263236"/>
                </a:cubicBezTo>
                <a:cubicBezTo>
                  <a:pt x="1496291" y="258618"/>
                  <a:pt x="1511849" y="257482"/>
                  <a:pt x="1524000" y="249381"/>
                </a:cubicBezTo>
                <a:lnTo>
                  <a:pt x="1607127" y="193963"/>
                </a:lnTo>
                <a:cubicBezTo>
                  <a:pt x="1692411" y="66038"/>
                  <a:pt x="1583579" y="223398"/>
                  <a:pt x="1662545" y="124690"/>
                </a:cubicBezTo>
                <a:cubicBezTo>
                  <a:pt x="1725204" y="46365"/>
                  <a:pt x="1666192" y="107189"/>
                  <a:pt x="1704109" y="6927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2466517" y="5181577"/>
            <a:ext cx="947774" cy="1025237"/>
          </a:xfrm>
          <a:custGeom>
            <a:avLst/>
            <a:gdLst>
              <a:gd name="connsiteX0" fmla="*/ 600481 w 947774"/>
              <a:gd name="connsiteY0" fmla="*/ 0 h 1025237"/>
              <a:gd name="connsiteX1" fmla="*/ 586627 w 947774"/>
              <a:gd name="connsiteY1" fmla="*/ 96982 h 1025237"/>
              <a:gd name="connsiteX2" fmla="*/ 517354 w 947774"/>
              <a:gd name="connsiteY2" fmla="*/ 166255 h 1025237"/>
              <a:gd name="connsiteX3" fmla="*/ 448081 w 947774"/>
              <a:gd name="connsiteY3" fmla="*/ 235528 h 1025237"/>
              <a:gd name="connsiteX4" fmla="*/ 406518 w 947774"/>
              <a:gd name="connsiteY4" fmla="*/ 277091 h 1025237"/>
              <a:gd name="connsiteX5" fmla="*/ 337245 w 947774"/>
              <a:gd name="connsiteY5" fmla="*/ 346364 h 1025237"/>
              <a:gd name="connsiteX6" fmla="*/ 281827 w 947774"/>
              <a:gd name="connsiteY6" fmla="*/ 401782 h 1025237"/>
              <a:gd name="connsiteX7" fmla="*/ 240263 w 947774"/>
              <a:gd name="connsiteY7" fmla="*/ 429491 h 1025237"/>
              <a:gd name="connsiteX8" fmla="*/ 295681 w 947774"/>
              <a:gd name="connsiteY8" fmla="*/ 415637 h 1025237"/>
              <a:gd name="connsiteX9" fmla="*/ 420372 w 947774"/>
              <a:gd name="connsiteY9" fmla="*/ 401782 h 1025237"/>
              <a:gd name="connsiteX10" fmla="*/ 434227 w 947774"/>
              <a:gd name="connsiteY10" fmla="*/ 360218 h 1025237"/>
              <a:gd name="connsiteX11" fmla="*/ 517354 w 947774"/>
              <a:gd name="connsiteY11" fmla="*/ 318655 h 1025237"/>
              <a:gd name="connsiteX12" fmla="*/ 489645 w 947774"/>
              <a:gd name="connsiteY12" fmla="*/ 360218 h 1025237"/>
              <a:gd name="connsiteX13" fmla="*/ 475791 w 947774"/>
              <a:gd name="connsiteY13" fmla="*/ 401782 h 1025237"/>
              <a:gd name="connsiteX14" fmla="*/ 392663 w 947774"/>
              <a:gd name="connsiteY14" fmla="*/ 443346 h 1025237"/>
              <a:gd name="connsiteX15" fmla="*/ 309536 w 947774"/>
              <a:gd name="connsiteY15" fmla="*/ 484909 h 1025237"/>
              <a:gd name="connsiteX16" fmla="*/ 184845 w 947774"/>
              <a:gd name="connsiteY16" fmla="*/ 540328 h 1025237"/>
              <a:gd name="connsiteX17" fmla="*/ 143281 w 947774"/>
              <a:gd name="connsiteY17" fmla="*/ 554182 h 1025237"/>
              <a:gd name="connsiteX18" fmla="*/ 74009 w 947774"/>
              <a:gd name="connsiteY18" fmla="*/ 623455 h 1025237"/>
              <a:gd name="connsiteX19" fmla="*/ 4736 w 947774"/>
              <a:gd name="connsiteY19" fmla="*/ 637309 h 1025237"/>
              <a:gd name="connsiteX20" fmla="*/ 267972 w 947774"/>
              <a:gd name="connsiteY20" fmla="*/ 623455 h 1025237"/>
              <a:gd name="connsiteX21" fmla="*/ 254118 w 947774"/>
              <a:gd name="connsiteY21" fmla="*/ 665018 h 1025237"/>
              <a:gd name="connsiteX22" fmla="*/ 212554 w 947774"/>
              <a:gd name="connsiteY22" fmla="*/ 678873 h 1025237"/>
              <a:gd name="connsiteX23" fmla="*/ 129427 w 947774"/>
              <a:gd name="connsiteY23" fmla="*/ 720437 h 1025237"/>
              <a:gd name="connsiteX24" fmla="*/ 46300 w 947774"/>
              <a:gd name="connsiteY24" fmla="*/ 886691 h 1025237"/>
              <a:gd name="connsiteX25" fmla="*/ 32445 w 947774"/>
              <a:gd name="connsiteY25" fmla="*/ 928255 h 1025237"/>
              <a:gd name="connsiteX26" fmla="*/ 143281 w 947774"/>
              <a:gd name="connsiteY26" fmla="*/ 900546 h 1025237"/>
              <a:gd name="connsiteX27" fmla="*/ 184845 w 947774"/>
              <a:gd name="connsiteY27" fmla="*/ 886691 h 1025237"/>
              <a:gd name="connsiteX28" fmla="*/ 226409 w 947774"/>
              <a:gd name="connsiteY28" fmla="*/ 858982 h 1025237"/>
              <a:gd name="connsiteX29" fmla="*/ 309536 w 947774"/>
              <a:gd name="connsiteY29" fmla="*/ 734291 h 1025237"/>
              <a:gd name="connsiteX30" fmla="*/ 337245 w 947774"/>
              <a:gd name="connsiteY30" fmla="*/ 692728 h 1025237"/>
              <a:gd name="connsiteX31" fmla="*/ 378809 w 947774"/>
              <a:gd name="connsiteY31" fmla="*/ 609600 h 1025237"/>
              <a:gd name="connsiteX32" fmla="*/ 406518 w 947774"/>
              <a:gd name="connsiteY32" fmla="*/ 651164 h 1025237"/>
              <a:gd name="connsiteX33" fmla="*/ 406518 w 947774"/>
              <a:gd name="connsiteY33" fmla="*/ 817418 h 1025237"/>
              <a:gd name="connsiteX34" fmla="*/ 420372 w 947774"/>
              <a:gd name="connsiteY34" fmla="*/ 942109 h 1025237"/>
              <a:gd name="connsiteX35" fmla="*/ 448081 w 947774"/>
              <a:gd name="connsiteY35" fmla="*/ 1025237 h 1025237"/>
              <a:gd name="connsiteX36" fmla="*/ 475791 w 947774"/>
              <a:gd name="connsiteY36" fmla="*/ 595746 h 1025237"/>
              <a:gd name="connsiteX37" fmla="*/ 517354 w 947774"/>
              <a:gd name="connsiteY37" fmla="*/ 568037 h 1025237"/>
              <a:gd name="connsiteX38" fmla="*/ 586627 w 947774"/>
              <a:gd name="connsiteY38" fmla="*/ 581891 h 1025237"/>
              <a:gd name="connsiteX39" fmla="*/ 628191 w 947774"/>
              <a:gd name="connsiteY39" fmla="*/ 595746 h 1025237"/>
              <a:gd name="connsiteX40" fmla="*/ 683609 w 947774"/>
              <a:gd name="connsiteY40" fmla="*/ 678873 h 1025237"/>
              <a:gd name="connsiteX41" fmla="*/ 739027 w 947774"/>
              <a:gd name="connsiteY41" fmla="*/ 748146 h 1025237"/>
              <a:gd name="connsiteX42" fmla="*/ 752881 w 947774"/>
              <a:gd name="connsiteY42" fmla="*/ 789709 h 1025237"/>
              <a:gd name="connsiteX43" fmla="*/ 780591 w 947774"/>
              <a:gd name="connsiteY43" fmla="*/ 817418 h 1025237"/>
              <a:gd name="connsiteX44" fmla="*/ 822154 w 947774"/>
              <a:gd name="connsiteY44" fmla="*/ 900546 h 1025237"/>
              <a:gd name="connsiteX45" fmla="*/ 863718 w 947774"/>
              <a:gd name="connsiteY45" fmla="*/ 942109 h 1025237"/>
              <a:gd name="connsiteX46" fmla="*/ 932991 w 947774"/>
              <a:gd name="connsiteY46" fmla="*/ 1011382 h 1025237"/>
              <a:gd name="connsiteX47" fmla="*/ 946845 w 947774"/>
              <a:gd name="connsiteY47" fmla="*/ 969818 h 1025237"/>
              <a:gd name="connsiteX48" fmla="*/ 891427 w 947774"/>
              <a:gd name="connsiteY48" fmla="*/ 886691 h 1025237"/>
              <a:gd name="connsiteX49" fmla="*/ 877572 w 947774"/>
              <a:gd name="connsiteY49" fmla="*/ 845128 h 1025237"/>
              <a:gd name="connsiteX50" fmla="*/ 849863 w 947774"/>
              <a:gd name="connsiteY50" fmla="*/ 817418 h 1025237"/>
              <a:gd name="connsiteX51" fmla="*/ 836009 w 947774"/>
              <a:gd name="connsiteY51" fmla="*/ 762000 h 1025237"/>
              <a:gd name="connsiteX52" fmla="*/ 794445 w 947774"/>
              <a:gd name="connsiteY52" fmla="*/ 678873 h 1025237"/>
              <a:gd name="connsiteX53" fmla="*/ 752881 w 947774"/>
              <a:gd name="connsiteY53" fmla="*/ 651164 h 1025237"/>
              <a:gd name="connsiteX54" fmla="*/ 697463 w 947774"/>
              <a:gd name="connsiteY54" fmla="*/ 568037 h 1025237"/>
              <a:gd name="connsiteX55" fmla="*/ 669754 w 947774"/>
              <a:gd name="connsiteY55" fmla="*/ 526473 h 1025237"/>
              <a:gd name="connsiteX56" fmla="*/ 766736 w 947774"/>
              <a:gd name="connsiteY56" fmla="*/ 526473 h 1025237"/>
              <a:gd name="connsiteX57" fmla="*/ 849863 w 947774"/>
              <a:gd name="connsiteY57" fmla="*/ 554182 h 1025237"/>
              <a:gd name="connsiteX58" fmla="*/ 780591 w 947774"/>
              <a:gd name="connsiteY58" fmla="*/ 457200 h 1025237"/>
              <a:gd name="connsiteX59" fmla="*/ 752881 w 947774"/>
              <a:gd name="connsiteY59" fmla="*/ 429491 h 1025237"/>
              <a:gd name="connsiteX60" fmla="*/ 669754 w 947774"/>
              <a:gd name="connsiteY60" fmla="*/ 374073 h 1025237"/>
              <a:gd name="connsiteX61" fmla="*/ 655900 w 947774"/>
              <a:gd name="connsiteY61" fmla="*/ 332509 h 1025237"/>
              <a:gd name="connsiteX62" fmla="*/ 669754 w 947774"/>
              <a:gd name="connsiteY62" fmla="*/ 249382 h 1025237"/>
              <a:gd name="connsiteX63" fmla="*/ 752881 w 947774"/>
              <a:gd name="connsiteY63" fmla="*/ 277091 h 1025237"/>
              <a:gd name="connsiteX64" fmla="*/ 822154 w 947774"/>
              <a:gd name="connsiteY64" fmla="*/ 290946 h 1025237"/>
              <a:gd name="connsiteX65" fmla="*/ 739027 w 947774"/>
              <a:gd name="connsiteY65" fmla="*/ 207818 h 1025237"/>
              <a:gd name="connsiteX66" fmla="*/ 683609 w 947774"/>
              <a:gd name="connsiteY66" fmla="*/ 124691 h 1025237"/>
              <a:gd name="connsiteX67" fmla="*/ 669754 w 947774"/>
              <a:gd name="connsiteY67" fmla="*/ 83128 h 1025237"/>
              <a:gd name="connsiteX68" fmla="*/ 628191 w 947774"/>
              <a:gd name="connsiteY68" fmla="*/ 55418 h 1025237"/>
              <a:gd name="connsiteX69" fmla="*/ 600481 w 947774"/>
              <a:gd name="connsiteY69" fmla="*/ 0 h 10252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947774" h="1025237">
                <a:moveTo>
                  <a:pt x="600481" y="0"/>
                </a:moveTo>
                <a:cubicBezTo>
                  <a:pt x="595863" y="32327"/>
                  <a:pt x="596010" y="65704"/>
                  <a:pt x="586627" y="96982"/>
                </a:cubicBezTo>
                <a:cubicBezTo>
                  <a:pt x="572538" y="143948"/>
                  <a:pt x="549917" y="137763"/>
                  <a:pt x="517354" y="166255"/>
                </a:cubicBezTo>
                <a:cubicBezTo>
                  <a:pt x="492778" y="187759"/>
                  <a:pt x="471172" y="212437"/>
                  <a:pt x="448081" y="235528"/>
                </a:cubicBezTo>
                <a:cubicBezTo>
                  <a:pt x="434227" y="249382"/>
                  <a:pt x="417386" y="260789"/>
                  <a:pt x="406518" y="277091"/>
                </a:cubicBezTo>
                <a:cubicBezTo>
                  <a:pt x="369573" y="332510"/>
                  <a:pt x="392664" y="309419"/>
                  <a:pt x="337245" y="346364"/>
                </a:cubicBezTo>
                <a:cubicBezTo>
                  <a:pt x="315079" y="412867"/>
                  <a:pt x="340940" y="372226"/>
                  <a:pt x="281827" y="401782"/>
                </a:cubicBezTo>
                <a:cubicBezTo>
                  <a:pt x="266934" y="409228"/>
                  <a:pt x="228489" y="417716"/>
                  <a:pt x="240263" y="429491"/>
                </a:cubicBezTo>
                <a:cubicBezTo>
                  <a:pt x="253727" y="442956"/>
                  <a:pt x="276861" y="418532"/>
                  <a:pt x="295681" y="415637"/>
                </a:cubicBezTo>
                <a:cubicBezTo>
                  <a:pt x="337014" y="409278"/>
                  <a:pt x="378808" y="406400"/>
                  <a:pt x="420372" y="401782"/>
                </a:cubicBezTo>
                <a:cubicBezTo>
                  <a:pt x="424990" y="387927"/>
                  <a:pt x="425104" y="371622"/>
                  <a:pt x="434227" y="360218"/>
                </a:cubicBezTo>
                <a:cubicBezTo>
                  <a:pt x="453760" y="335802"/>
                  <a:pt x="489973" y="327782"/>
                  <a:pt x="517354" y="318655"/>
                </a:cubicBezTo>
                <a:cubicBezTo>
                  <a:pt x="508118" y="332509"/>
                  <a:pt x="497091" y="345325"/>
                  <a:pt x="489645" y="360218"/>
                </a:cubicBezTo>
                <a:cubicBezTo>
                  <a:pt x="483114" y="373280"/>
                  <a:pt x="484914" y="390378"/>
                  <a:pt x="475791" y="401782"/>
                </a:cubicBezTo>
                <a:cubicBezTo>
                  <a:pt x="449322" y="434868"/>
                  <a:pt x="426127" y="426614"/>
                  <a:pt x="392663" y="443346"/>
                </a:cubicBezTo>
                <a:cubicBezTo>
                  <a:pt x="285241" y="497058"/>
                  <a:pt x="414002" y="450089"/>
                  <a:pt x="309536" y="484909"/>
                </a:cubicBezTo>
                <a:cubicBezTo>
                  <a:pt x="243671" y="528818"/>
                  <a:pt x="283766" y="507354"/>
                  <a:pt x="184845" y="540328"/>
                </a:cubicBezTo>
                <a:lnTo>
                  <a:pt x="143281" y="554182"/>
                </a:lnTo>
                <a:cubicBezTo>
                  <a:pt x="120704" y="588048"/>
                  <a:pt x="115059" y="608062"/>
                  <a:pt x="74009" y="623455"/>
                </a:cubicBezTo>
                <a:cubicBezTo>
                  <a:pt x="51960" y="631723"/>
                  <a:pt x="-18812" y="637309"/>
                  <a:pt x="4736" y="637309"/>
                </a:cubicBezTo>
                <a:cubicBezTo>
                  <a:pt x="92603" y="637309"/>
                  <a:pt x="180227" y="628073"/>
                  <a:pt x="267972" y="623455"/>
                </a:cubicBezTo>
                <a:cubicBezTo>
                  <a:pt x="263354" y="637309"/>
                  <a:pt x="264444" y="654692"/>
                  <a:pt x="254118" y="665018"/>
                </a:cubicBezTo>
                <a:cubicBezTo>
                  <a:pt x="243791" y="675345"/>
                  <a:pt x="225616" y="672342"/>
                  <a:pt x="212554" y="678873"/>
                </a:cubicBezTo>
                <a:cubicBezTo>
                  <a:pt x="105124" y="732589"/>
                  <a:pt x="233900" y="685612"/>
                  <a:pt x="129427" y="720437"/>
                </a:cubicBezTo>
                <a:cubicBezTo>
                  <a:pt x="57807" y="827867"/>
                  <a:pt x="84541" y="771970"/>
                  <a:pt x="46300" y="886691"/>
                </a:cubicBezTo>
                <a:cubicBezTo>
                  <a:pt x="41682" y="900546"/>
                  <a:pt x="18277" y="931797"/>
                  <a:pt x="32445" y="928255"/>
                </a:cubicBezTo>
                <a:cubicBezTo>
                  <a:pt x="69390" y="919019"/>
                  <a:pt x="107153" y="912589"/>
                  <a:pt x="143281" y="900546"/>
                </a:cubicBezTo>
                <a:cubicBezTo>
                  <a:pt x="157136" y="895928"/>
                  <a:pt x="171783" y="893222"/>
                  <a:pt x="184845" y="886691"/>
                </a:cubicBezTo>
                <a:cubicBezTo>
                  <a:pt x="199738" y="879244"/>
                  <a:pt x="212554" y="868218"/>
                  <a:pt x="226409" y="858982"/>
                </a:cubicBezTo>
                <a:lnTo>
                  <a:pt x="309536" y="734291"/>
                </a:lnTo>
                <a:cubicBezTo>
                  <a:pt x="318772" y="720437"/>
                  <a:pt x="331979" y="708524"/>
                  <a:pt x="337245" y="692728"/>
                </a:cubicBezTo>
                <a:cubicBezTo>
                  <a:pt x="356366" y="635367"/>
                  <a:pt x="342999" y="663315"/>
                  <a:pt x="378809" y="609600"/>
                </a:cubicBezTo>
                <a:cubicBezTo>
                  <a:pt x="388045" y="623455"/>
                  <a:pt x="399959" y="635859"/>
                  <a:pt x="406518" y="651164"/>
                </a:cubicBezTo>
                <a:cubicBezTo>
                  <a:pt x="433093" y="713174"/>
                  <a:pt x="415516" y="745430"/>
                  <a:pt x="406518" y="817418"/>
                </a:cubicBezTo>
                <a:cubicBezTo>
                  <a:pt x="411136" y="858982"/>
                  <a:pt x="412171" y="901102"/>
                  <a:pt x="420372" y="942109"/>
                </a:cubicBezTo>
                <a:cubicBezTo>
                  <a:pt x="426100" y="970750"/>
                  <a:pt x="448081" y="1025237"/>
                  <a:pt x="448081" y="1025237"/>
                </a:cubicBezTo>
                <a:cubicBezTo>
                  <a:pt x="510245" y="838748"/>
                  <a:pt x="395927" y="1194726"/>
                  <a:pt x="475791" y="595746"/>
                </a:cubicBezTo>
                <a:cubicBezTo>
                  <a:pt x="477992" y="579241"/>
                  <a:pt x="503500" y="577273"/>
                  <a:pt x="517354" y="568037"/>
                </a:cubicBezTo>
                <a:cubicBezTo>
                  <a:pt x="540445" y="572655"/>
                  <a:pt x="563782" y="576180"/>
                  <a:pt x="586627" y="581891"/>
                </a:cubicBezTo>
                <a:cubicBezTo>
                  <a:pt x="600795" y="585433"/>
                  <a:pt x="617864" y="585419"/>
                  <a:pt x="628191" y="595746"/>
                </a:cubicBezTo>
                <a:cubicBezTo>
                  <a:pt x="651739" y="619294"/>
                  <a:pt x="683609" y="678873"/>
                  <a:pt x="683609" y="678873"/>
                </a:cubicBezTo>
                <a:cubicBezTo>
                  <a:pt x="718431" y="783343"/>
                  <a:pt x="667408" y="658623"/>
                  <a:pt x="739027" y="748146"/>
                </a:cubicBezTo>
                <a:cubicBezTo>
                  <a:pt x="748150" y="759550"/>
                  <a:pt x="745367" y="777186"/>
                  <a:pt x="752881" y="789709"/>
                </a:cubicBezTo>
                <a:cubicBezTo>
                  <a:pt x="759602" y="800910"/>
                  <a:pt x="771354" y="808182"/>
                  <a:pt x="780591" y="817418"/>
                </a:cubicBezTo>
                <a:cubicBezTo>
                  <a:pt x="794476" y="859074"/>
                  <a:pt x="792313" y="864736"/>
                  <a:pt x="822154" y="900546"/>
                </a:cubicBezTo>
                <a:cubicBezTo>
                  <a:pt x="834697" y="915598"/>
                  <a:pt x="851175" y="927057"/>
                  <a:pt x="863718" y="942109"/>
                </a:cubicBezTo>
                <a:cubicBezTo>
                  <a:pt x="921447" y="1011383"/>
                  <a:pt x="856789" y="960581"/>
                  <a:pt x="932991" y="1011382"/>
                </a:cubicBezTo>
                <a:cubicBezTo>
                  <a:pt x="937609" y="997527"/>
                  <a:pt x="951463" y="983673"/>
                  <a:pt x="946845" y="969818"/>
                </a:cubicBezTo>
                <a:cubicBezTo>
                  <a:pt x="936314" y="938225"/>
                  <a:pt x="901958" y="918284"/>
                  <a:pt x="891427" y="886691"/>
                </a:cubicBezTo>
                <a:cubicBezTo>
                  <a:pt x="886809" y="872837"/>
                  <a:pt x="885086" y="857651"/>
                  <a:pt x="877572" y="845128"/>
                </a:cubicBezTo>
                <a:cubicBezTo>
                  <a:pt x="870851" y="833927"/>
                  <a:pt x="859099" y="826655"/>
                  <a:pt x="849863" y="817418"/>
                </a:cubicBezTo>
                <a:cubicBezTo>
                  <a:pt x="845245" y="798945"/>
                  <a:pt x="841240" y="780309"/>
                  <a:pt x="836009" y="762000"/>
                </a:cubicBezTo>
                <a:cubicBezTo>
                  <a:pt x="826995" y="730451"/>
                  <a:pt x="818731" y="703159"/>
                  <a:pt x="794445" y="678873"/>
                </a:cubicBezTo>
                <a:cubicBezTo>
                  <a:pt x="782671" y="667099"/>
                  <a:pt x="766736" y="660400"/>
                  <a:pt x="752881" y="651164"/>
                </a:cubicBezTo>
                <a:lnTo>
                  <a:pt x="697463" y="568037"/>
                </a:lnTo>
                <a:lnTo>
                  <a:pt x="669754" y="526473"/>
                </a:lnTo>
                <a:cubicBezTo>
                  <a:pt x="725169" y="508001"/>
                  <a:pt x="702643" y="507245"/>
                  <a:pt x="766736" y="526473"/>
                </a:cubicBezTo>
                <a:cubicBezTo>
                  <a:pt x="794712" y="534866"/>
                  <a:pt x="849863" y="554182"/>
                  <a:pt x="849863" y="554182"/>
                </a:cubicBezTo>
                <a:cubicBezTo>
                  <a:pt x="817536" y="457201"/>
                  <a:pt x="849863" y="480292"/>
                  <a:pt x="780591" y="457200"/>
                </a:cubicBezTo>
                <a:cubicBezTo>
                  <a:pt x="771354" y="447964"/>
                  <a:pt x="763331" y="437328"/>
                  <a:pt x="752881" y="429491"/>
                </a:cubicBezTo>
                <a:cubicBezTo>
                  <a:pt x="726239" y="409510"/>
                  <a:pt x="669754" y="374073"/>
                  <a:pt x="669754" y="374073"/>
                </a:cubicBezTo>
                <a:cubicBezTo>
                  <a:pt x="665136" y="360218"/>
                  <a:pt x="655900" y="347113"/>
                  <a:pt x="655900" y="332509"/>
                </a:cubicBezTo>
                <a:cubicBezTo>
                  <a:pt x="655900" y="304418"/>
                  <a:pt x="645364" y="263319"/>
                  <a:pt x="669754" y="249382"/>
                </a:cubicBezTo>
                <a:cubicBezTo>
                  <a:pt x="695113" y="234891"/>
                  <a:pt x="724240" y="271363"/>
                  <a:pt x="752881" y="277091"/>
                </a:cubicBezTo>
                <a:lnTo>
                  <a:pt x="822154" y="290946"/>
                </a:lnTo>
                <a:cubicBezTo>
                  <a:pt x="794445" y="263237"/>
                  <a:pt x="760764" y="240423"/>
                  <a:pt x="739027" y="207818"/>
                </a:cubicBezTo>
                <a:cubicBezTo>
                  <a:pt x="720554" y="180109"/>
                  <a:pt x="694140" y="156284"/>
                  <a:pt x="683609" y="124691"/>
                </a:cubicBezTo>
                <a:cubicBezTo>
                  <a:pt x="678991" y="110837"/>
                  <a:pt x="678877" y="94532"/>
                  <a:pt x="669754" y="83128"/>
                </a:cubicBezTo>
                <a:cubicBezTo>
                  <a:pt x="659352" y="70126"/>
                  <a:pt x="642045" y="64655"/>
                  <a:pt x="628191" y="55418"/>
                </a:cubicBezTo>
                <a:lnTo>
                  <a:pt x="600481" y="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 rot="696961">
            <a:off x="3380161" y="5235411"/>
            <a:ext cx="2206789" cy="917568"/>
          </a:xfrm>
          <a:custGeom>
            <a:avLst/>
            <a:gdLst>
              <a:gd name="connsiteX0" fmla="*/ 83321 w 2206789"/>
              <a:gd name="connsiteY0" fmla="*/ 41563 h 1080976"/>
              <a:gd name="connsiteX1" fmla="*/ 97176 w 2206789"/>
              <a:gd name="connsiteY1" fmla="*/ 110836 h 1080976"/>
              <a:gd name="connsiteX2" fmla="*/ 208012 w 2206789"/>
              <a:gd name="connsiteY2" fmla="*/ 207818 h 1080976"/>
              <a:gd name="connsiteX3" fmla="*/ 291139 w 2206789"/>
              <a:gd name="connsiteY3" fmla="*/ 249382 h 1080976"/>
              <a:gd name="connsiteX4" fmla="*/ 415830 w 2206789"/>
              <a:gd name="connsiteY4" fmla="*/ 207818 h 1080976"/>
              <a:gd name="connsiteX5" fmla="*/ 471248 w 2206789"/>
              <a:gd name="connsiteY5" fmla="*/ 124691 h 1080976"/>
              <a:gd name="connsiteX6" fmla="*/ 526667 w 2206789"/>
              <a:gd name="connsiteY6" fmla="*/ 13854 h 1080976"/>
              <a:gd name="connsiteX7" fmla="*/ 568230 w 2206789"/>
              <a:gd name="connsiteY7" fmla="*/ 0 h 1080976"/>
              <a:gd name="connsiteX8" fmla="*/ 665212 w 2206789"/>
              <a:gd name="connsiteY8" fmla="*/ 13854 h 1080976"/>
              <a:gd name="connsiteX9" fmla="*/ 706776 w 2206789"/>
              <a:gd name="connsiteY9" fmla="*/ 41563 h 1080976"/>
              <a:gd name="connsiteX10" fmla="*/ 748339 w 2206789"/>
              <a:gd name="connsiteY10" fmla="*/ 55418 h 1080976"/>
              <a:gd name="connsiteX11" fmla="*/ 789903 w 2206789"/>
              <a:gd name="connsiteY11" fmla="*/ 96982 h 1080976"/>
              <a:gd name="connsiteX12" fmla="*/ 817612 w 2206789"/>
              <a:gd name="connsiteY12" fmla="*/ 138545 h 1080976"/>
              <a:gd name="connsiteX13" fmla="*/ 859176 w 2206789"/>
              <a:gd name="connsiteY13" fmla="*/ 166254 h 1080976"/>
              <a:gd name="connsiteX14" fmla="*/ 983867 w 2206789"/>
              <a:gd name="connsiteY14" fmla="*/ 263236 h 1080976"/>
              <a:gd name="connsiteX15" fmla="*/ 1025430 w 2206789"/>
              <a:gd name="connsiteY15" fmla="*/ 290945 h 1080976"/>
              <a:gd name="connsiteX16" fmla="*/ 1150121 w 2206789"/>
              <a:gd name="connsiteY16" fmla="*/ 332509 h 1080976"/>
              <a:gd name="connsiteX17" fmla="*/ 1191685 w 2206789"/>
              <a:gd name="connsiteY17" fmla="*/ 346363 h 1080976"/>
              <a:gd name="connsiteX18" fmla="*/ 1330230 w 2206789"/>
              <a:gd name="connsiteY18" fmla="*/ 360218 h 1080976"/>
              <a:gd name="connsiteX19" fmla="*/ 1524194 w 2206789"/>
              <a:gd name="connsiteY19" fmla="*/ 346363 h 1080976"/>
              <a:gd name="connsiteX20" fmla="*/ 1704303 w 2206789"/>
              <a:gd name="connsiteY20" fmla="*/ 374072 h 1080976"/>
              <a:gd name="connsiteX21" fmla="*/ 1787430 w 2206789"/>
              <a:gd name="connsiteY21" fmla="*/ 401782 h 1080976"/>
              <a:gd name="connsiteX22" fmla="*/ 1828994 w 2206789"/>
              <a:gd name="connsiteY22" fmla="*/ 415636 h 1080976"/>
              <a:gd name="connsiteX23" fmla="*/ 1870557 w 2206789"/>
              <a:gd name="connsiteY23" fmla="*/ 429491 h 1080976"/>
              <a:gd name="connsiteX24" fmla="*/ 1981394 w 2206789"/>
              <a:gd name="connsiteY24" fmla="*/ 484909 h 1080976"/>
              <a:gd name="connsiteX25" fmla="*/ 2064521 w 2206789"/>
              <a:gd name="connsiteY25" fmla="*/ 512618 h 1080976"/>
              <a:gd name="connsiteX26" fmla="*/ 2119939 w 2206789"/>
              <a:gd name="connsiteY26" fmla="*/ 540327 h 1080976"/>
              <a:gd name="connsiteX27" fmla="*/ 2161503 w 2206789"/>
              <a:gd name="connsiteY27" fmla="*/ 554182 h 1080976"/>
              <a:gd name="connsiteX28" fmla="*/ 2203067 w 2206789"/>
              <a:gd name="connsiteY28" fmla="*/ 581891 h 1080976"/>
              <a:gd name="connsiteX29" fmla="*/ 2022957 w 2206789"/>
              <a:gd name="connsiteY29" fmla="*/ 568036 h 1080976"/>
              <a:gd name="connsiteX30" fmla="*/ 1981394 w 2206789"/>
              <a:gd name="connsiteY30" fmla="*/ 554182 h 1080976"/>
              <a:gd name="connsiteX31" fmla="*/ 1925976 w 2206789"/>
              <a:gd name="connsiteY31" fmla="*/ 540327 h 1080976"/>
              <a:gd name="connsiteX32" fmla="*/ 1953685 w 2206789"/>
              <a:gd name="connsiteY32" fmla="*/ 581891 h 1080976"/>
              <a:gd name="connsiteX33" fmla="*/ 1995248 w 2206789"/>
              <a:gd name="connsiteY33" fmla="*/ 609600 h 1080976"/>
              <a:gd name="connsiteX34" fmla="*/ 2009103 w 2206789"/>
              <a:gd name="connsiteY34" fmla="*/ 665018 h 1080976"/>
              <a:gd name="connsiteX35" fmla="*/ 1967539 w 2206789"/>
              <a:gd name="connsiteY35" fmla="*/ 692727 h 1080976"/>
              <a:gd name="connsiteX36" fmla="*/ 1898267 w 2206789"/>
              <a:gd name="connsiteY36" fmla="*/ 623454 h 1080976"/>
              <a:gd name="connsiteX37" fmla="*/ 1856703 w 2206789"/>
              <a:gd name="connsiteY37" fmla="*/ 595745 h 1080976"/>
              <a:gd name="connsiteX38" fmla="*/ 1828994 w 2206789"/>
              <a:gd name="connsiteY38" fmla="*/ 554182 h 1080976"/>
              <a:gd name="connsiteX39" fmla="*/ 1662739 w 2206789"/>
              <a:gd name="connsiteY39" fmla="*/ 512618 h 1080976"/>
              <a:gd name="connsiteX40" fmla="*/ 1579612 w 2206789"/>
              <a:gd name="connsiteY40" fmla="*/ 540327 h 1080976"/>
              <a:gd name="connsiteX41" fmla="*/ 1621176 w 2206789"/>
              <a:gd name="connsiteY41" fmla="*/ 568036 h 1080976"/>
              <a:gd name="connsiteX42" fmla="*/ 1676594 w 2206789"/>
              <a:gd name="connsiteY42" fmla="*/ 651163 h 1080976"/>
              <a:gd name="connsiteX43" fmla="*/ 1704303 w 2206789"/>
              <a:gd name="connsiteY43" fmla="*/ 692727 h 1080976"/>
              <a:gd name="connsiteX44" fmla="*/ 1745867 w 2206789"/>
              <a:gd name="connsiteY44" fmla="*/ 706582 h 1080976"/>
              <a:gd name="connsiteX45" fmla="*/ 1828994 w 2206789"/>
              <a:gd name="connsiteY45" fmla="*/ 762000 h 1080976"/>
              <a:gd name="connsiteX46" fmla="*/ 1884412 w 2206789"/>
              <a:gd name="connsiteY46" fmla="*/ 845127 h 1080976"/>
              <a:gd name="connsiteX47" fmla="*/ 1967539 w 2206789"/>
              <a:gd name="connsiteY47" fmla="*/ 1011382 h 1080976"/>
              <a:gd name="connsiteX48" fmla="*/ 2022957 w 2206789"/>
              <a:gd name="connsiteY48" fmla="*/ 1025236 h 1080976"/>
              <a:gd name="connsiteX49" fmla="*/ 2161503 w 2206789"/>
              <a:gd name="connsiteY49" fmla="*/ 997527 h 1080976"/>
              <a:gd name="connsiteX50" fmla="*/ 2203067 w 2206789"/>
              <a:gd name="connsiteY50" fmla="*/ 1025236 h 1080976"/>
              <a:gd name="connsiteX51" fmla="*/ 2175357 w 2206789"/>
              <a:gd name="connsiteY51" fmla="*/ 1052945 h 1080976"/>
              <a:gd name="connsiteX52" fmla="*/ 1870557 w 2206789"/>
              <a:gd name="connsiteY52" fmla="*/ 1052945 h 1080976"/>
              <a:gd name="connsiteX53" fmla="*/ 1828994 w 2206789"/>
              <a:gd name="connsiteY53" fmla="*/ 1039091 h 1080976"/>
              <a:gd name="connsiteX54" fmla="*/ 1787430 w 2206789"/>
              <a:gd name="connsiteY54" fmla="*/ 955963 h 1080976"/>
              <a:gd name="connsiteX55" fmla="*/ 1759721 w 2206789"/>
              <a:gd name="connsiteY55" fmla="*/ 914400 h 1080976"/>
              <a:gd name="connsiteX56" fmla="*/ 1745867 w 2206789"/>
              <a:gd name="connsiteY56" fmla="*/ 872836 h 1080976"/>
              <a:gd name="connsiteX57" fmla="*/ 1773576 w 2206789"/>
              <a:gd name="connsiteY57" fmla="*/ 914400 h 1080976"/>
              <a:gd name="connsiteX58" fmla="*/ 1732012 w 2206789"/>
              <a:gd name="connsiteY58" fmla="*/ 928254 h 1080976"/>
              <a:gd name="connsiteX59" fmla="*/ 1676594 w 2206789"/>
              <a:gd name="connsiteY59" fmla="*/ 1080654 h 1080976"/>
              <a:gd name="connsiteX60" fmla="*/ 1635030 w 2206789"/>
              <a:gd name="connsiteY60" fmla="*/ 1066800 h 1080976"/>
              <a:gd name="connsiteX61" fmla="*/ 1621176 w 2206789"/>
              <a:gd name="connsiteY61" fmla="*/ 872836 h 1080976"/>
              <a:gd name="connsiteX62" fmla="*/ 1565757 w 2206789"/>
              <a:gd name="connsiteY62" fmla="*/ 789709 h 1080976"/>
              <a:gd name="connsiteX63" fmla="*/ 1510339 w 2206789"/>
              <a:gd name="connsiteY63" fmla="*/ 678872 h 1080976"/>
              <a:gd name="connsiteX64" fmla="*/ 1468776 w 2206789"/>
              <a:gd name="connsiteY64" fmla="*/ 665018 h 1080976"/>
              <a:gd name="connsiteX65" fmla="*/ 1454921 w 2206789"/>
              <a:gd name="connsiteY65" fmla="*/ 706582 h 1080976"/>
              <a:gd name="connsiteX66" fmla="*/ 1413357 w 2206789"/>
              <a:gd name="connsiteY66" fmla="*/ 900545 h 1080976"/>
              <a:gd name="connsiteX67" fmla="*/ 1371794 w 2206789"/>
              <a:gd name="connsiteY67" fmla="*/ 914400 h 1080976"/>
              <a:gd name="connsiteX68" fmla="*/ 1357939 w 2206789"/>
              <a:gd name="connsiteY68" fmla="*/ 872836 h 1080976"/>
              <a:gd name="connsiteX69" fmla="*/ 1357939 w 2206789"/>
              <a:gd name="connsiteY69" fmla="*/ 637309 h 1080976"/>
              <a:gd name="connsiteX70" fmla="*/ 1274812 w 2206789"/>
              <a:gd name="connsiteY70" fmla="*/ 568036 h 1080976"/>
              <a:gd name="connsiteX71" fmla="*/ 1233248 w 2206789"/>
              <a:gd name="connsiteY71" fmla="*/ 526472 h 1080976"/>
              <a:gd name="connsiteX72" fmla="*/ 1191685 w 2206789"/>
              <a:gd name="connsiteY72" fmla="*/ 498763 h 1080976"/>
              <a:gd name="connsiteX73" fmla="*/ 1150121 w 2206789"/>
              <a:gd name="connsiteY73" fmla="*/ 457200 h 1080976"/>
              <a:gd name="connsiteX74" fmla="*/ 1066994 w 2206789"/>
              <a:gd name="connsiteY74" fmla="*/ 429491 h 1080976"/>
              <a:gd name="connsiteX75" fmla="*/ 1025430 w 2206789"/>
              <a:gd name="connsiteY75" fmla="*/ 415636 h 1080976"/>
              <a:gd name="connsiteX76" fmla="*/ 942303 w 2206789"/>
              <a:gd name="connsiteY76" fmla="*/ 374072 h 1080976"/>
              <a:gd name="connsiteX77" fmla="*/ 831467 w 2206789"/>
              <a:gd name="connsiteY77" fmla="*/ 387927 h 1080976"/>
              <a:gd name="connsiteX78" fmla="*/ 845321 w 2206789"/>
              <a:gd name="connsiteY78" fmla="*/ 429491 h 1080976"/>
              <a:gd name="connsiteX79" fmla="*/ 886885 w 2206789"/>
              <a:gd name="connsiteY79" fmla="*/ 443345 h 1080976"/>
              <a:gd name="connsiteX80" fmla="*/ 928448 w 2206789"/>
              <a:gd name="connsiteY80" fmla="*/ 484909 h 1080976"/>
              <a:gd name="connsiteX81" fmla="*/ 970012 w 2206789"/>
              <a:gd name="connsiteY81" fmla="*/ 498763 h 1080976"/>
              <a:gd name="connsiteX82" fmla="*/ 1011576 w 2206789"/>
              <a:gd name="connsiteY82" fmla="*/ 651163 h 1080976"/>
              <a:gd name="connsiteX83" fmla="*/ 1080848 w 2206789"/>
              <a:gd name="connsiteY83" fmla="*/ 706582 h 1080976"/>
              <a:gd name="connsiteX84" fmla="*/ 1163976 w 2206789"/>
              <a:gd name="connsiteY84" fmla="*/ 748145 h 1080976"/>
              <a:gd name="connsiteX85" fmla="*/ 1122412 w 2206789"/>
              <a:gd name="connsiteY85" fmla="*/ 762000 h 1080976"/>
              <a:gd name="connsiteX86" fmla="*/ 1011576 w 2206789"/>
              <a:gd name="connsiteY86" fmla="*/ 762000 h 1080976"/>
              <a:gd name="connsiteX87" fmla="*/ 1053139 w 2206789"/>
              <a:gd name="connsiteY87" fmla="*/ 845127 h 1080976"/>
              <a:gd name="connsiteX88" fmla="*/ 1094703 w 2206789"/>
              <a:gd name="connsiteY88" fmla="*/ 858982 h 1080976"/>
              <a:gd name="connsiteX89" fmla="*/ 1122412 w 2206789"/>
              <a:gd name="connsiteY89" fmla="*/ 955963 h 1080976"/>
              <a:gd name="connsiteX90" fmla="*/ 1136267 w 2206789"/>
              <a:gd name="connsiteY90" fmla="*/ 997527 h 1080976"/>
              <a:gd name="connsiteX91" fmla="*/ 1122412 w 2206789"/>
              <a:gd name="connsiteY91" fmla="*/ 1039091 h 1080976"/>
              <a:gd name="connsiteX92" fmla="*/ 1053139 w 2206789"/>
              <a:gd name="connsiteY92" fmla="*/ 983672 h 1080976"/>
              <a:gd name="connsiteX93" fmla="*/ 1025430 w 2206789"/>
              <a:gd name="connsiteY93" fmla="*/ 900545 h 1080976"/>
              <a:gd name="connsiteX94" fmla="*/ 1011576 w 2206789"/>
              <a:gd name="connsiteY94" fmla="*/ 858982 h 1080976"/>
              <a:gd name="connsiteX95" fmla="*/ 983867 w 2206789"/>
              <a:gd name="connsiteY95" fmla="*/ 831272 h 1080976"/>
              <a:gd name="connsiteX96" fmla="*/ 970012 w 2206789"/>
              <a:gd name="connsiteY96" fmla="*/ 789709 h 1080976"/>
              <a:gd name="connsiteX97" fmla="*/ 928448 w 2206789"/>
              <a:gd name="connsiteY97" fmla="*/ 748145 h 1080976"/>
              <a:gd name="connsiteX98" fmla="*/ 970012 w 2206789"/>
              <a:gd name="connsiteY98" fmla="*/ 831272 h 1080976"/>
              <a:gd name="connsiteX99" fmla="*/ 942303 w 2206789"/>
              <a:gd name="connsiteY99" fmla="*/ 914400 h 1080976"/>
              <a:gd name="connsiteX100" fmla="*/ 900739 w 2206789"/>
              <a:gd name="connsiteY100" fmla="*/ 900545 h 1080976"/>
              <a:gd name="connsiteX101" fmla="*/ 845321 w 2206789"/>
              <a:gd name="connsiteY101" fmla="*/ 775854 h 1080976"/>
              <a:gd name="connsiteX102" fmla="*/ 831467 w 2206789"/>
              <a:gd name="connsiteY102" fmla="*/ 734291 h 1080976"/>
              <a:gd name="connsiteX103" fmla="*/ 803757 w 2206789"/>
              <a:gd name="connsiteY103" fmla="*/ 706582 h 1080976"/>
              <a:gd name="connsiteX104" fmla="*/ 776048 w 2206789"/>
              <a:gd name="connsiteY104" fmla="*/ 623454 h 1080976"/>
              <a:gd name="connsiteX105" fmla="*/ 748339 w 2206789"/>
              <a:gd name="connsiteY105" fmla="*/ 526472 h 1080976"/>
              <a:gd name="connsiteX106" fmla="*/ 734485 w 2206789"/>
              <a:gd name="connsiteY106" fmla="*/ 429491 h 1080976"/>
              <a:gd name="connsiteX107" fmla="*/ 679067 w 2206789"/>
              <a:gd name="connsiteY107" fmla="*/ 346363 h 1080976"/>
              <a:gd name="connsiteX108" fmla="*/ 637503 w 2206789"/>
              <a:gd name="connsiteY108" fmla="*/ 263236 h 1080976"/>
              <a:gd name="connsiteX109" fmla="*/ 623648 w 2206789"/>
              <a:gd name="connsiteY109" fmla="*/ 221672 h 1080976"/>
              <a:gd name="connsiteX110" fmla="*/ 540521 w 2206789"/>
              <a:gd name="connsiteY110" fmla="*/ 263236 h 1080976"/>
              <a:gd name="connsiteX111" fmla="*/ 498957 w 2206789"/>
              <a:gd name="connsiteY111" fmla="*/ 304800 h 1080976"/>
              <a:gd name="connsiteX112" fmla="*/ 443539 w 2206789"/>
              <a:gd name="connsiteY112" fmla="*/ 318654 h 1080976"/>
              <a:gd name="connsiteX113" fmla="*/ 69467 w 2206789"/>
              <a:gd name="connsiteY113" fmla="*/ 360218 h 1080976"/>
              <a:gd name="connsiteX114" fmla="*/ 41757 w 2206789"/>
              <a:gd name="connsiteY114" fmla="*/ 332509 h 1080976"/>
              <a:gd name="connsiteX115" fmla="*/ 14048 w 2206789"/>
              <a:gd name="connsiteY115" fmla="*/ 235527 h 1080976"/>
              <a:gd name="connsiteX116" fmla="*/ 194 w 2206789"/>
              <a:gd name="connsiteY116" fmla="*/ 166254 h 1080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</a:cxnLst>
            <a:rect l="l" t="t" r="r" b="b"/>
            <a:pathLst>
              <a:path w="2206789" h="1080976">
                <a:moveTo>
                  <a:pt x="83321" y="41563"/>
                </a:moveTo>
                <a:cubicBezTo>
                  <a:pt x="87939" y="64654"/>
                  <a:pt x="88908" y="88787"/>
                  <a:pt x="97176" y="110836"/>
                </a:cubicBezTo>
                <a:cubicBezTo>
                  <a:pt x="116419" y="162150"/>
                  <a:pt x="164907" y="179082"/>
                  <a:pt x="208012" y="207818"/>
                </a:cubicBezTo>
                <a:cubicBezTo>
                  <a:pt x="261726" y="243627"/>
                  <a:pt x="233780" y="230261"/>
                  <a:pt x="291139" y="249382"/>
                </a:cubicBezTo>
                <a:cubicBezTo>
                  <a:pt x="337251" y="241697"/>
                  <a:pt x="382570" y="245830"/>
                  <a:pt x="415830" y="207818"/>
                </a:cubicBezTo>
                <a:cubicBezTo>
                  <a:pt x="437760" y="182756"/>
                  <a:pt x="460717" y="156284"/>
                  <a:pt x="471248" y="124691"/>
                </a:cubicBezTo>
                <a:cubicBezTo>
                  <a:pt x="485065" y="83239"/>
                  <a:pt x="486363" y="38036"/>
                  <a:pt x="526667" y="13854"/>
                </a:cubicBezTo>
                <a:cubicBezTo>
                  <a:pt x="539190" y="6341"/>
                  <a:pt x="554376" y="4618"/>
                  <a:pt x="568230" y="0"/>
                </a:cubicBezTo>
                <a:cubicBezTo>
                  <a:pt x="600557" y="4618"/>
                  <a:pt x="633934" y="4471"/>
                  <a:pt x="665212" y="13854"/>
                </a:cubicBezTo>
                <a:cubicBezTo>
                  <a:pt x="681161" y="18639"/>
                  <a:pt x="691883" y="34116"/>
                  <a:pt x="706776" y="41563"/>
                </a:cubicBezTo>
                <a:cubicBezTo>
                  <a:pt x="719838" y="48094"/>
                  <a:pt x="734485" y="50800"/>
                  <a:pt x="748339" y="55418"/>
                </a:cubicBezTo>
                <a:cubicBezTo>
                  <a:pt x="762194" y="69273"/>
                  <a:pt x="777360" y="81930"/>
                  <a:pt x="789903" y="96982"/>
                </a:cubicBezTo>
                <a:cubicBezTo>
                  <a:pt x="800563" y="109774"/>
                  <a:pt x="805838" y="126771"/>
                  <a:pt x="817612" y="138545"/>
                </a:cubicBezTo>
                <a:cubicBezTo>
                  <a:pt x="829386" y="150319"/>
                  <a:pt x="846384" y="155594"/>
                  <a:pt x="859176" y="166254"/>
                </a:cubicBezTo>
                <a:cubicBezTo>
                  <a:pt x="989404" y="274778"/>
                  <a:pt x="773759" y="123164"/>
                  <a:pt x="983867" y="263236"/>
                </a:cubicBezTo>
                <a:cubicBezTo>
                  <a:pt x="997721" y="272472"/>
                  <a:pt x="1009634" y="285680"/>
                  <a:pt x="1025430" y="290945"/>
                </a:cubicBezTo>
                <a:lnTo>
                  <a:pt x="1150121" y="332509"/>
                </a:lnTo>
                <a:cubicBezTo>
                  <a:pt x="1163976" y="337127"/>
                  <a:pt x="1177153" y="344910"/>
                  <a:pt x="1191685" y="346363"/>
                </a:cubicBezTo>
                <a:lnTo>
                  <a:pt x="1330230" y="360218"/>
                </a:lnTo>
                <a:cubicBezTo>
                  <a:pt x="1394885" y="355600"/>
                  <a:pt x="1459375" y="346363"/>
                  <a:pt x="1524194" y="346363"/>
                </a:cubicBezTo>
                <a:cubicBezTo>
                  <a:pt x="1552277" y="346363"/>
                  <a:pt x="1665636" y="363526"/>
                  <a:pt x="1704303" y="374072"/>
                </a:cubicBezTo>
                <a:cubicBezTo>
                  <a:pt x="1732482" y="381757"/>
                  <a:pt x="1759721" y="392546"/>
                  <a:pt x="1787430" y="401782"/>
                </a:cubicBezTo>
                <a:lnTo>
                  <a:pt x="1828994" y="415636"/>
                </a:lnTo>
                <a:lnTo>
                  <a:pt x="1870557" y="429491"/>
                </a:lnTo>
                <a:cubicBezTo>
                  <a:pt x="1918920" y="477853"/>
                  <a:pt x="1885875" y="453070"/>
                  <a:pt x="1981394" y="484909"/>
                </a:cubicBezTo>
                <a:lnTo>
                  <a:pt x="2064521" y="512618"/>
                </a:lnTo>
                <a:cubicBezTo>
                  <a:pt x="2082994" y="521854"/>
                  <a:pt x="2100956" y="532191"/>
                  <a:pt x="2119939" y="540327"/>
                </a:cubicBezTo>
                <a:cubicBezTo>
                  <a:pt x="2133362" y="546080"/>
                  <a:pt x="2148441" y="547651"/>
                  <a:pt x="2161503" y="554182"/>
                </a:cubicBezTo>
                <a:cubicBezTo>
                  <a:pt x="2176396" y="561629"/>
                  <a:pt x="2219636" y="580234"/>
                  <a:pt x="2203067" y="581891"/>
                </a:cubicBezTo>
                <a:cubicBezTo>
                  <a:pt x="2143152" y="587882"/>
                  <a:pt x="2082994" y="572654"/>
                  <a:pt x="2022957" y="568036"/>
                </a:cubicBezTo>
                <a:cubicBezTo>
                  <a:pt x="2009103" y="563418"/>
                  <a:pt x="1995436" y="558194"/>
                  <a:pt x="1981394" y="554182"/>
                </a:cubicBezTo>
                <a:cubicBezTo>
                  <a:pt x="1963085" y="548951"/>
                  <a:pt x="1925976" y="540327"/>
                  <a:pt x="1925976" y="540327"/>
                </a:cubicBezTo>
                <a:cubicBezTo>
                  <a:pt x="1935212" y="554182"/>
                  <a:pt x="1941911" y="570117"/>
                  <a:pt x="1953685" y="581891"/>
                </a:cubicBezTo>
                <a:cubicBezTo>
                  <a:pt x="1965459" y="593665"/>
                  <a:pt x="1986012" y="595746"/>
                  <a:pt x="1995248" y="609600"/>
                </a:cubicBezTo>
                <a:cubicBezTo>
                  <a:pt x="2005810" y="625443"/>
                  <a:pt x="2004485" y="646545"/>
                  <a:pt x="2009103" y="665018"/>
                </a:cubicBezTo>
                <a:cubicBezTo>
                  <a:pt x="1995248" y="674254"/>
                  <a:pt x="1984190" y="692727"/>
                  <a:pt x="1967539" y="692727"/>
                </a:cubicBezTo>
                <a:cubicBezTo>
                  <a:pt x="1930594" y="692727"/>
                  <a:pt x="1916739" y="641926"/>
                  <a:pt x="1898267" y="623454"/>
                </a:cubicBezTo>
                <a:cubicBezTo>
                  <a:pt x="1886493" y="611680"/>
                  <a:pt x="1870558" y="604981"/>
                  <a:pt x="1856703" y="595745"/>
                </a:cubicBezTo>
                <a:cubicBezTo>
                  <a:pt x="1847467" y="581891"/>
                  <a:pt x="1839396" y="567184"/>
                  <a:pt x="1828994" y="554182"/>
                </a:cubicBezTo>
                <a:cubicBezTo>
                  <a:pt x="1781624" y="494969"/>
                  <a:pt x="1767536" y="523097"/>
                  <a:pt x="1662739" y="512618"/>
                </a:cubicBezTo>
                <a:cubicBezTo>
                  <a:pt x="1651056" y="509697"/>
                  <a:pt x="1565511" y="469826"/>
                  <a:pt x="1579612" y="540327"/>
                </a:cubicBezTo>
                <a:cubicBezTo>
                  <a:pt x="1582878" y="556655"/>
                  <a:pt x="1607321" y="558800"/>
                  <a:pt x="1621176" y="568036"/>
                </a:cubicBezTo>
                <a:cubicBezTo>
                  <a:pt x="1645523" y="641081"/>
                  <a:pt x="1618938" y="581976"/>
                  <a:pt x="1676594" y="651163"/>
                </a:cubicBezTo>
                <a:cubicBezTo>
                  <a:pt x="1687254" y="663955"/>
                  <a:pt x="1691301" y="682325"/>
                  <a:pt x="1704303" y="692727"/>
                </a:cubicBezTo>
                <a:cubicBezTo>
                  <a:pt x="1715707" y="701850"/>
                  <a:pt x="1733101" y="699490"/>
                  <a:pt x="1745867" y="706582"/>
                </a:cubicBezTo>
                <a:cubicBezTo>
                  <a:pt x="1774978" y="722755"/>
                  <a:pt x="1828994" y="762000"/>
                  <a:pt x="1828994" y="762000"/>
                </a:cubicBezTo>
                <a:cubicBezTo>
                  <a:pt x="1847467" y="789709"/>
                  <a:pt x="1873881" y="813534"/>
                  <a:pt x="1884412" y="845127"/>
                </a:cubicBezTo>
                <a:cubicBezTo>
                  <a:pt x="1894100" y="874190"/>
                  <a:pt x="1928474" y="1001616"/>
                  <a:pt x="1967539" y="1011382"/>
                </a:cubicBezTo>
                <a:lnTo>
                  <a:pt x="2022957" y="1025236"/>
                </a:lnTo>
                <a:cubicBezTo>
                  <a:pt x="2052488" y="1017854"/>
                  <a:pt x="2137990" y="994915"/>
                  <a:pt x="2161503" y="997527"/>
                </a:cubicBezTo>
                <a:cubicBezTo>
                  <a:pt x="2178052" y="999366"/>
                  <a:pt x="2189212" y="1016000"/>
                  <a:pt x="2203067" y="1025236"/>
                </a:cubicBezTo>
                <a:cubicBezTo>
                  <a:pt x="2193830" y="1034472"/>
                  <a:pt x="2188029" y="1049777"/>
                  <a:pt x="2175357" y="1052945"/>
                </a:cubicBezTo>
                <a:cubicBezTo>
                  <a:pt x="2068721" y="1079604"/>
                  <a:pt x="1978529" y="1061943"/>
                  <a:pt x="1870557" y="1052945"/>
                </a:cubicBezTo>
                <a:cubicBezTo>
                  <a:pt x="1856703" y="1048327"/>
                  <a:pt x="1840398" y="1048214"/>
                  <a:pt x="1828994" y="1039091"/>
                </a:cubicBezTo>
                <a:cubicBezTo>
                  <a:pt x="1795907" y="1012621"/>
                  <a:pt x="1804162" y="989427"/>
                  <a:pt x="1787430" y="955963"/>
                </a:cubicBezTo>
                <a:cubicBezTo>
                  <a:pt x="1779983" y="941070"/>
                  <a:pt x="1768957" y="928254"/>
                  <a:pt x="1759721" y="914400"/>
                </a:cubicBezTo>
                <a:cubicBezTo>
                  <a:pt x="1755103" y="900545"/>
                  <a:pt x="1731263" y="872836"/>
                  <a:pt x="1745867" y="872836"/>
                </a:cubicBezTo>
                <a:cubicBezTo>
                  <a:pt x="1762518" y="872836"/>
                  <a:pt x="1777615" y="898246"/>
                  <a:pt x="1773576" y="914400"/>
                </a:cubicBezTo>
                <a:cubicBezTo>
                  <a:pt x="1770034" y="928568"/>
                  <a:pt x="1745867" y="923636"/>
                  <a:pt x="1732012" y="928254"/>
                </a:cubicBezTo>
                <a:cubicBezTo>
                  <a:pt x="1727174" y="971795"/>
                  <a:pt x="1748630" y="1068647"/>
                  <a:pt x="1676594" y="1080654"/>
                </a:cubicBezTo>
                <a:cubicBezTo>
                  <a:pt x="1662189" y="1083055"/>
                  <a:pt x="1648885" y="1071418"/>
                  <a:pt x="1635030" y="1066800"/>
                </a:cubicBezTo>
                <a:cubicBezTo>
                  <a:pt x="1630412" y="1002145"/>
                  <a:pt x="1636897" y="935720"/>
                  <a:pt x="1621176" y="872836"/>
                </a:cubicBezTo>
                <a:cubicBezTo>
                  <a:pt x="1613099" y="840528"/>
                  <a:pt x="1565757" y="789709"/>
                  <a:pt x="1565757" y="789709"/>
                </a:cubicBezTo>
                <a:cubicBezTo>
                  <a:pt x="1551942" y="748263"/>
                  <a:pt x="1550640" y="703053"/>
                  <a:pt x="1510339" y="678872"/>
                </a:cubicBezTo>
                <a:cubicBezTo>
                  <a:pt x="1497816" y="671358"/>
                  <a:pt x="1482630" y="669636"/>
                  <a:pt x="1468776" y="665018"/>
                </a:cubicBezTo>
                <a:cubicBezTo>
                  <a:pt x="1464158" y="678873"/>
                  <a:pt x="1456851" y="692106"/>
                  <a:pt x="1454921" y="706582"/>
                </a:cubicBezTo>
                <a:cubicBezTo>
                  <a:pt x="1446781" y="767634"/>
                  <a:pt x="1478793" y="861283"/>
                  <a:pt x="1413357" y="900545"/>
                </a:cubicBezTo>
                <a:cubicBezTo>
                  <a:pt x="1400834" y="908059"/>
                  <a:pt x="1385648" y="909782"/>
                  <a:pt x="1371794" y="914400"/>
                </a:cubicBezTo>
                <a:cubicBezTo>
                  <a:pt x="1367176" y="900545"/>
                  <a:pt x="1357939" y="887440"/>
                  <a:pt x="1357939" y="872836"/>
                </a:cubicBezTo>
                <a:cubicBezTo>
                  <a:pt x="1357939" y="774012"/>
                  <a:pt x="1392978" y="733665"/>
                  <a:pt x="1357939" y="637309"/>
                </a:cubicBezTo>
                <a:cubicBezTo>
                  <a:pt x="1347379" y="608269"/>
                  <a:pt x="1296325" y="585963"/>
                  <a:pt x="1274812" y="568036"/>
                </a:cubicBezTo>
                <a:cubicBezTo>
                  <a:pt x="1259760" y="555493"/>
                  <a:pt x="1248300" y="539015"/>
                  <a:pt x="1233248" y="526472"/>
                </a:cubicBezTo>
                <a:cubicBezTo>
                  <a:pt x="1220456" y="515812"/>
                  <a:pt x="1204477" y="509423"/>
                  <a:pt x="1191685" y="498763"/>
                </a:cubicBezTo>
                <a:cubicBezTo>
                  <a:pt x="1176633" y="486220"/>
                  <a:pt x="1167249" y="466715"/>
                  <a:pt x="1150121" y="457200"/>
                </a:cubicBezTo>
                <a:cubicBezTo>
                  <a:pt x="1124589" y="443016"/>
                  <a:pt x="1094703" y="438727"/>
                  <a:pt x="1066994" y="429491"/>
                </a:cubicBezTo>
                <a:cubicBezTo>
                  <a:pt x="1053139" y="424873"/>
                  <a:pt x="1037581" y="423737"/>
                  <a:pt x="1025430" y="415636"/>
                </a:cubicBezTo>
                <a:cubicBezTo>
                  <a:pt x="971716" y="379826"/>
                  <a:pt x="999663" y="393193"/>
                  <a:pt x="942303" y="374072"/>
                </a:cubicBezTo>
                <a:cubicBezTo>
                  <a:pt x="905358" y="378690"/>
                  <a:pt x="863794" y="369454"/>
                  <a:pt x="831467" y="387927"/>
                </a:cubicBezTo>
                <a:cubicBezTo>
                  <a:pt x="818787" y="395173"/>
                  <a:pt x="834994" y="419164"/>
                  <a:pt x="845321" y="429491"/>
                </a:cubicBezTo>
                <a:cubicBezTo>
                  <a:pt x="855648" y="439818"/>
                  <a:pt x="873030" y="438727"/>
                  <a:pt x="886885" y="443345"/>
                </a:cubicBezTo>
                <a:cubicBezTo>
                  <a:pt x="900739" y="457200"/>
                  <a:pt x="912145" y="474041"/>
                  <a:pt x="928448" y="484909"/>
                </a:cubicBezTo>
                <a:cubicBezTo>
                  <a:pt x="940599" y="493010"/>
                  <a:pt x="961524" y="486879"/>
                  <a:pt x="970012" y="498763"/>
                </a:cubicBezTo>
                <a:cubicBezTo>
                  <a:pt x="1005502" y="548449"/>
                  <a:pt x="991723" y="598222"/>
                  <a:pt x="1011576" y="651163"/>
                </a:cubicBezTo>
                <a:cubicBezTo>
                  <a:pt x="1033135" y="708652"/>
                  <a:pt x="1035987" y="684151"/>
                  <a:pt x="1080848" y="706582"/>
                </a:cubicBezTo>
                <a:cubicBezTo>
                  <a:pt x="1188267" y="760292"/>
                  <a:pt x="1059514" y="713326"/>
                  <a:pt x="1163976" y="748145"/>
                </a:cubicBezTo>
                <a:cubicBezTo>
                  <a:pt x="1150121" y="752763"/>
                  <a:pt x="1137016" y="762000"/>
                  <a:pt x="1122412" y="762000"/>
                </a:cubicBezTo>
                <a:cubicBezTo>
                  <a:pt x="1000998" y="762000"/>
                  <a:pt x="908585" y="727669"/>
                  <a:pt x="1011576" y="762000"/>
                </a:cubicBezTo>
                <a:cubicBezTo>
                  <a:pt x="1020703" y="789381"/>
                  <a:pt x="1028723" y="825594"/>
                  <a:pt x="1053139" y="845127"/>
                </a:cubicBezTo>
                <a:cubicBezTo>
                  <a:pt x="1064543" y="854250"/>
                  <a:pt x="1080848" y="854364"/>
                  <a:pt x="1094703" y="858982"/>
                </a:cubicBezTo>
                <a:cubicBezTo>
                  <a:pt x="1127925" y="958650"/>
                  <a:pt x="1087613" y="834170"/>
                  <a:pt x="1122412" y="955963"/>
                </a:cubicBezTo>
                <a:cubicBezTo>
                  <a:pt x="1126424" y="970005"/>
                  <a:pt x="1131649" y="983672"/>
                  <a:pt x="1136267" y="997527"/>
                </a:cubicBezTo>
                <a:cubicBezTo>
                  <a:pt x="1131649" y="1011382"/>
                  <a:pt x="1135474" y="1032560"/>
                  <a:pt x="1122412" y="1039091"/>
                </a:cubicBezTo>
                <a:cubicBezTo>
                  <a:pt x="1088951" y="1055821"/>
                  <a:pt x="1061699" y="996512"/>
                  <a:pt x="1053139" y="983672"/>
                </a:cubicBezTo>
                <a:lnTo>
                  <a:pt x="1025430" y="900545"/>
                </a:lnTo>
                <a:cubicBezTo>
                  <a:pt x="1020812" y="886691"/>
                  <a:pt x="1021902" y="869309"/>
                  <a:pt x="1011576" y="858982"/>
                </a:cubicBezTo>
                <a:lnTo>
                  <a:pt x="983867" y="831272"/>
                </a:lnTo>
                <a:cubicBezTo>
                  <a:pt x="979249" y="817418"/>
                  <a:pt x="980339" y="800035"/>
                  <a:pt x="970012" y="789709"/>
                </a:cubicBezTo>
                <a:cubicBezTo>
                  <a:pt x="922372" y="742069"/>
                  <a:pt x="834402" y="716797"/>
                  <a:pt x="928448" y="748145"/>
                </a:cubicBezTo>
                <a:cubicBezTo>
                  <a:pt x="939342" y="764487"/>
                  <a:pt x="972743" y="806691"/>
                  <a:pt x="970012" y="831272"/>
                </a:cubicBezTo>
                <a:cubicBezTo>
                  <a:pt x="966787" y="860302"/>
                  <a:pt x="942303" y="914400"/>
                  <a:pt x="942303" y="914400"/>
                </a:cubicBezTo>
                <a:cubicBezTo>
                  <a:pt x="928448" y="909782"/>
                  <a:pt x="912143" y="909668"/>
                  <a:pt x="900739" y="900545"/>
                </a:cubicBezTo>
                <a:cubicBezTo>
                  <a:pt x="870799" y="876593"/>
                  <a:pt x="853788" y="801255"/>
                  <a:pt x="845321" y="775854"/>
                </a:cubicBezTo>
                <a:cubicBezTo>
                  <a:pt x="840703" y="762000"/>
                  <a:pt x="841794" y="744617"/>
                  <a:pt x="831467" y="734291"/>
                </a:cubicBezTo>
                <a:lnTo>
                  <a:pt x="803757" y="706582"/>
                </a:lnTo>
                <a:lnTo>
                  <a:pt x="776048" y="623454"/>
                </a:lnTo>
                <a:cubicBezTo>
                  <a:pt x="764179" y="587846"/>
                  <a:pt x="755297" y="564740"/>
                  <a:pt x="748339" y="526472"/>
                </a:cubicBezTo>
                <a:cubicBezTo>
                  <a:pt x="742497" y="494344"/>
                  <a:pt x="746207" y="459970"/>
                  <a:pt x="734485" y="429491"/>
                </a:cubicBezTo>
                <a:cubicBezTo>
                  <a:pt x="722530" y="398408"/>
                  <a:pt x="689599" y="377956"/>
                  <a:pt x="679067" y="346363"/>
                </a:cubicBezTo>
                <a:cubicBezTo>
                  <a:pt x="644241" y="241891"/>
                  <a:pt x="691219" y="370669"/>
                  <a:pt x="637503" y="263236"/>
                </a:cubicBezTo>
                <a:cubicBezTo>
                  <a:pt x="630972" y="250174"/>
                  <a:pt x="628266" y="235527"/>
                  <a:pt x="623648" y="221672"/>
                </a:cubicBezTo>
                <a:cubicBezTo>
                  <a:pt x="581993" y="235558"/>
                  <a:pt x="576330" y="233395"/>
                  <a:pt x="540521" y="263236"/>
                </a:cubicBezTo>
                <a:cubicBezTo>
                  <a:pt x="525469" y="275779"/>
                  <a:pt x="515969" y="295079"/>
                  <a:pt x="498957" y="304800"/>
                </a:cubicBezTo>
                <a:cubicBezTo>
                  <a:pt x="482425" y="314247"/>
                  <a:pt x="462012" y="314036"/>
                  <a:pt x="443539" y="318654"/>
                </a:cubicBezTo>
                <a:cubicBezTo>
                  <a:pt x="279627" y="427929"/>
                  <a:pt x="393676" y="375656"/>
                  <a:pt x="69467" y="360218"/>
                </a:cubicBezTo>
                <a:cubicBezTo>
                  <a:pt x="60230" y="350982"/>
                  <a:pt x="48478" y="343710"/>
                  <a:pt x="41757" y="332509"/>
                </a:cubicBezTo>
                <a:cubicBezTo>
                  <a:pt x="32700" y="317414"/>
                  <a:pt x="17340" y="247049"/>
                  <a:pt x="14048" y="235527"/>
                </a:cubicBezTo>
                <a:cubicBezTo>
                  <a:pt x="-2727" y="176815"/>
                  <a:pt x="194" y="213870"/>
                  <a:pt x="194" y="16625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3239144" y="5263018"/>
            <a:ext cx="1094509" cy="1274618"/>
          </a:xfrm>
          <a:custGeom>
            <a:avLst/>
            <a:gdLst>
              <a:gd name="connsiteX0" fmla="*/ 124691 w 1094509"/>
              <a:gd name="connsiteY0" fmla="*/ 69273 h 1274618"/>
              <a:gd name="connsiteX1" fmla="*/ 166254 w 1094509"/>
              <a:gd name="connsiteY1" fmla="*/ 138546 h 1274618"/>
              <a:gd name="connsiteX2" fmla="*/ 180109 w 1094509"/>
              <a:gd name="connsiteY2" fmla="*/ 180109 h 1274618"/>
              <a:gd name="connsiteX3" fmla="*/ 263236 w 1094509"/>
              <a:gd name="connsiteY3" fmla="*/ 249382 h 1274618"/>
              <a:gd name="connsiteX4" fmla="*/ 304800 w 1094509"/>
              <a:gd name="connsiteY4" fmla="*/ 332509 h 1274618"/>
              <a:gd name="connsiteX5" fmla="*/ 263236 w 1094509"/>
              <a:gd name="connsiteY5" fmla="*/ 415636 h 1274618"/>
              <a:gd name="connsiteX6" fmla="*/ 207818 w 1094509"/>
              <a:gd name="connsiteY6" fmla="*/ 484909 h 1274618"/>
              <a:gd name="connsiteX7" fmla="*/ 193963 w 1094509"/>
              <a:gd name="connsiteY7" fmla="*/ 526473 h 1274618"/>
              <a:gd name="connsiteX8" fmla="*/ 304800 w 1094509"/>
              <a:gd name="connsiteY8" fmla="*/ 498764 h 1274618"/>
              <a:gd name="connsiteX9" fmla="*/ 374073 w 1094509"/>
              <a:gd name="connsiteY9" fmla="*/ 387927 h 1274618"/>
              <a:gd name="connsiteX10" fmla="*/ 415636 w 1094509"/>
              <a:gd name="connsiteY10" fmla="*/ 415636 h 1274618"/>
              <a:gd name="connsiteX11" fmla="*/ 415636 w 1094509"/>
              <a:gd name="connsiteY11" fmla="*/ 498764 h 1274618"/>
              <a:gd name="connsiteX12" fmla="*/ 401782 w 1094509"/>
              <a:gd name="connsiteY12" fmla="*/ 554182 h 1274618"/>
              <a:gd name="connsiteX13" fmla="*/ 429491 w 1094509"/>
              <a:gd name="connsiteY13" fmla="*/ 775855 h 1274618"/>
              <a:gd name="connsiteX14" fmla="*/ 484909 w 1094509"/>
              <a:gd name="connsiteY14" fmla="*/ 858982 h 1274618"/>
              <a:gd name="connsiteX15" fmla="*/ 484909 w 1094509"/>
              <a:gd name="connsiteY15" fmla="*/ 955964 h 1274618"/>
              <a:gd name="connsiteX16" fmla="*/ 498763 w 1094509"/>
              <a:gd name="connsiteY16" fmla="*/ 914400 h 1274618"/>
              <a:gd name="connsiteX17" fmla="*/ 526473 w 1094509"/>
              <a:gd name="connsiteY17" fmla="*/ 886691 h 1274618"/>
              <a:gd name="connsiteX18" fmla="*/ 540327 w 1094509"/>
              <a:gd name="connsiteY18" fmla="*/ 762000 h 1274618"/>
              <a:gd name="connsiteX19" fmla="*/ 498763 w 1094509"/>
              <a:gd name="connsiteY19" fmla="*/ 748146 h 1274618"/>
              <a:gd name="connsiteX20" fmla="*/ 484909 w 1094509"/>
              <a:gd name="connsiteY20" fmla="*/ 609600 h 1274618"/>
              <a:gd name="connsiteX21" fmla="*/ 526473 w 1094509"/>
              <a:gd name="connsiteY21" fmla="*/ 637309 h 1274618"/>
              <a:gd name="connsiteX22" fmla="*/ 609600 w 1094509"/>
              <a:gd name="connsiteY22" fmla="*/ 748146 h 1274618"/>
              <a:gd name="connsiteX23" fmla="*/ 623454 w 1094509"/>
              <a:gd name="connsiteY23" fmla="*/ 789709 h 1274618"/>
              <a:gd name="connsiteX24" fmla="*/ 651163 w 1094509"/>
              <a:gd name="connsiteY24" fmla="*/ 886691 h 1274618"/>
              <a:gd name="connsiteX25" fmla="*/ 665018 w 1094509"/>
              <a:gd name="connsiteY25" fmla="*/ 1025236 h 1274618"/>
              <a:gd name="connsiteX26" fmla="*/ 678873 w 1094509"/>
              <a:gd name="connsiteY26" fmla="*/ 1066800 h 1274618"/>
              <a:gd name="connsiteX27" fmla="*/ 720436 w 1094509"/>
              <a:gd name="connsiteY27" fmla="*/ 1094509 h 1274618"/>
              <a:gd name="connsiteX28" fmla="*/ 762000 w 1094509"/>
              <a:gd name="connsiteY28" fmla="*/ 1108364 h 1274618"/>
              <a:gd name="connsiteX29" fmla="*/ 845127 w 1094509"/>
              <a:gd name="connsiteY29" fmla="*/ 1233055 h 1274618"/>
              <a:gd name="connsiteX30" fmla="*/ 872836 w 1094509"/>
              <a:gd name="connsiteY30" fmla="*/ 1274618 h 1274618"/>
              <a:gd name="connsiteX31" fmla="*/ 845127 w 1094509"/>
              <a:gd name="connsiteY31" fmla="*/ 1233055 h 1274618"/>
              <a:gd name="connsiteX32" fmla="*/ 775854 w 1094509"/>
              <a:gd name="connsiteY32" fmla="*/ 1025236 h 1274618"/>
              <a:gd name="connsiteX33" fmla="*/ 720436 w 1094509"/>
              <a:gd name="connsiteY33" fmla="*/ 942109 h 1274618"/>
              <a:gd name="connsiteX34" fmla="*/ 734291 w 1094509"/>
              <a:gd name="connsiteY34" fmla="*/ 831273 h 1274618"/>
              <a:gd name="connsiteX35" fmla="*/ 789709 w 1094509"/>
              <a:gd name="connsiteY35" fmla="*/ 845127 h 1274618"/>
              <a:gd name="connsiteX36" fmla="*/ 872836 w 1094509"/>
              <a:gd name="connsiteY36" fmla="*/ 872836 h 1274618"/>
              <a:gd name="connsiteX37" fmla="*/ 900545 w 1094509"/>
              <a:gd name="connsiteY37" fmla="*/ 900546 h 1274618"/>
              <a:gd name="connsiteX38" fmla="*/ 928254 w 1094509"/>
              <a:gd name="connsiteY38" fmla="*/ 942109 h 1274618"/>
              <a:gd name="connsiteX39" fmla="*/ 983673 w 1094509"/>
              <a:gd name="connsiteY39" fmla="*/ 955964 h 1274618"/>
              <a:gd name="connsiteX40" fmla="*/ 1039091 w 1094509"/>
              <a:gd name="connsiteY40" fmla="*/ 1080655 h 1274618"/>
              <a:gd name="connsiteX41" fmla="*/ 1052945 w 1094509"/>
              <a:gd name="connsiteY41" fmla="*/ 1136073 h 1274618"/>
              <a:gd name="connsiteX42" fmla="*/ 1094509 w 1094509"/>
              <a:gd name="connsiteY42" fmla="*/ 1149927 h 1274618"/>
              <a:gd name="connsiteX43" fmla="*/ 1039091 w 1094509"/>
              <a:gd name="connsiteY43" fmla="*/ 942109 h 1274618"/>
              <a:gd name="connsiteX44" fmla="*/ 997527 w 1094509"/>
              <a:gd name="connsiteY44" fmla="*/ 914400 h 1274618"/>
              <a:gd name="connsiteX45" fmla="*/ 955963 w 1094509"/>
              <a:gd name="connsiteY45" fmla="*/ 872836 h 1274618"/>
              <a:gd name="connsiteX46" fmla="*/ 872836 w 1094509"/>
              <a:gd name="connsiteY46" fmla="*/ 817418 h 1274618"/>
              <a:gd name="connsiteX47" fmla="*/ 831273 w 1094509"/>
              <a:gd name="connsiteY47" fmla="*/ 789709 h 1274618"/>
              <a:gd name="connsiteX48" fmla="*/ 775854 w 1094509"/>
              <a:gd name="connsiteY48" fmla="*/ 775855 h 1274618"/>
              <a:gd name="connsiteX49" fmla="*/ 734291 w 1094509"/>
              <a:gd name="connsiteY49" fmla="*/ 748146 h 1274618"/>
              <a:gd name="connsiteX50" fmla="*/ 665018 w 1094509"/>
              <a:gd name="connsiteY50" fmla="*/ 651164 h 1274618"/>
              <a:gd name="connsiteX51" fmla="*/ 651163 w 1094509"/>
              <a:gd name="connsiteY51" fmla="*/ 609600 h 1274618"/>
              <a:gd name="connsiteX52" fmla="*/ 595745 w 1094509"/>
              <a:gd name="connsiteY52" fmla="*/ 526473 h 1274618"/>
              <a:gd name="connsiteX53" fmla="*/ 540327 w 1094509"/>
              <a:gd name="connsiteY53" fmla="*/ 360218 h 1274618"/>
              <a:gd name="connsiteX54" fmla="*/ 526473 w 1094509"/>
              <a:gd name="connsiteY54" fmla="*/ 318655 h 1274618"/>
              <a:gd name="connsiteX55" fmla="*/ 484909 w 1094509"/>
              <a:gd name="connsiteY55" fmla="*/ 304800 h 1274618"/>
              <a:gd name="connsiteX56" fmla="*/ 387927 w 1094509"/>
              <a:gd name="connsiteY56" fmla="*/ 235527 h 1274618"/>
              <a:gd name="connsiteX57" fmla="*/ 346363 w 1094509"/>
              <a:gd name="connsiteY57" fmla="*/ 221673 h 1274618"/>
              <a:gd name="connsiteX58" fmla="*/ 263236 w 1094509"/>
              <a:gd name="connsiteY58" fmla="*/ 166255 h 1274618"/>
              <a:gd name="connsiteX59" fmla="*/ 180109 w 1094509"/>
              <a:gd name="connsiteY59" fmla="*/ 138546 h 1274618"/>
              <a:gd name="connsiteX60" fmla="*/ 138545 w 1094509"/>
              <a:gd name="connsiteY60" fmla="*/ 124691 h 1274618"/>
              <a:gd name="connsiteX61" fmla="*/ 96982 w 1094509"/>
              <a:gd name="connsiteY61" fmla="*/ 96982 h 1274618"/>
              <a:gd name="connsiteX62" fmla="*/ 69273 w 1094509"/>
              <a:gd name="connsiteY62" fmla="*/ 55418 h 1274618"/>
              <a:gd name="connsiteX63" fmla="*/ 27709 w 1094509"/>
              <a:gd name="connsiteY63" fmla="*/ 27709 h 1274618"/>
              <a:gd name="connsiteX64" fmla="*/ 0 w 1094509"/>
              <a:gd name="connsiteY64" fmla="*/ 0 h 1274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1094509" h="1274618">
                <a:moveTo>
                  <a:pt x="124691" y="69273"/>
                </a:moveTo>
                <a:cubicBezTo>
                  <a:pt x="138545" y="92364"/>
                  <a:pt x="154211" y="114461"/>
                  <a:pt x="166254" y="138546"/>
                </a:cubicBezTo>
                <a:cubicBezTo>
                  <a:pt x="172785" y="151608"/>
                  <a:pt x="172008" y="167958"/>
                  <a:pt x="180109" y="180109"/>
                </a:cubicBezTo>
                <a:cubicBezTo>
                  <a:pt x="201445" y="212112"/>
                  <a:pt x="232567" y="228935"/>
                  <a:pt x="263236" y="249382"/>
                </a:cubicBezTo>
                <a:cubicBezTo>
                  <a:pt x="277244" y="270395"/>
                  <a:pt x="304800" y="303831"/>
                  <a:pt x="304800" y="332509"/>
                </a:cubicBezTo>
                <a:cubicBezTo>
                  <a:pt x="304800" y="358117"/>
                  <a:pt x="277246" y="398124"/>
                  <a:pt x="263236" y="415636"/>
                </a:cubicBezTo>
                <a:cubicBezTo>
                  <a:pt x="228875" y="458588"/>
                  <a:pt x="236244" y="428057"/>
                  <a:pt x="207818" y="484909"/>
                </a:cubicBezTo>
                <a:cubicBezTo>
                  <a:pt x="201287" y="497971"/>
                  <a:pt x="180901" y="519942"/>
                  <a:pt x="193963" y="526473"/>
                </a:cubicBezTo>
                <a:cubicBezTo>
                  <a:pt x="207336" y="533160"/>
                  <a:pt x="284445" y="505549"/>
                  <a:pt x="304800" y="498764"/>
                </a:cubicBezTo>
                <a:cubicBezTo>
                  <a:pt x="337775" y="399839"/>
                  <a:pt x="308206" y="431838"/>
                  <a:pt x="374073" y="387927"/>
                </a:cubicBezTo>
                <a:cubicBezTo>
                  <a:pt x="387927" y="397163"/>
                  <a:pt x="405234" y="402634"/>
                  <a:pt x="415636" y="415636"/>
                </a:cubicBezTo>
                <a:cubicBezTo>
                  <a:pt x="442860" y="449666"/>
                  <a:pt x="425359" y="464734"/>
                  <a:pt x="415636" y="498764"/>
                </a:cubicBezTo>
                <a:cubicBezTo>
                  <a:pt x="410405" y="517073"/>
                  <a:pt x="406400" y="535709"/>
                  <a:pt x="401782" y="554182"/>
                </a:cubicBezTo>
                <a:cubicBezTo>
                  <a:pt x="402225" y="559944"/>
                  <a:pt x="400119" y="722985"/>
                  <a:pt x="429491" y="775855"/>
                </a:cubicBezTo>
                <a:cubicBezTo>
                  <a:pt x="445664" y="804966"/>
                  <a:pt x="484909" y="858982"/>
                  <a:pt x="484909" y="858982"/>
                </a:cubicBezTo>
                <a:cubicBezTo>
                  <a:pt x="478376" y="878582"/>
                  <a:pt x="450115" y="938568"/>
                  <a:pt x="484909" y="955964"/>
                </a:cubicBezTo>
                <a:cubicBezTo>
                  <a:pt x="497971" y="962495"/>
                  <a:pt x="491249" y="926923"/>
                  <a:pt x="498763" y="914400"/>
                </a:cubicBezTo>
                <a:cubicBezTo>
                  <a:pt x="505484" y="903199"/>
                  <a:pt x="517236" y="895927"/>
                  <a:pt x="526473" y="886691"/>
                </a:cubicBezTo>
                <a:cubicBezTo>
                  <a:pt x="535710" y="858981"/>
                  <a:pt x="574964" y="796636"/>
                  <a:pt x="540327" y="762000"/>
                </a:cubicBezTo>
                <a:cubicBezTo>
                  <a:pt x="530000" y="751673"/>
                  <a:pt x="512618" y="752764"/>
                  <a:pt x="498763" y="748146"/>
                </a:cubicBezTo>
                <a:cubicBezTo>
                  <a:pt x="458842" y="708224"/>
                  <a:pt x="429200" y="693162"/>
                  <a:pt x="484909" y="609600"/>
                </a:cubicBezTo>
                <a:cubicBezTo>
                  <a:pt x="494146" y="595745"/>
                  <a:pt x="512618" y="628073"/>
                  <a:pt x="526473" y="637309"/>
                </a:cubicBezTo>
                <a:cubicBezTo>
                  <a:pt x="589137" y="731305"/>
                  <a:pt x="558343" y="696887"/>
                  <a:pt x="609600" y="748146"/>
                </a:cubicBezTo>
                <a:cubicBezTo>
                  <a:pt x="614218" y="762000"/>
                  <a:pt x="619442" y="775667"/>
                  <a:pt x="623454" y="789709"/>
                </a:cubicBezTo>
                <a:cubicBezTo>
                  <a:pt x="658249" y="911493"/>
                  <a:pt x="617944" y="787029"/>
                  <a:pt x="651163" y="886691"/>
                </a:cubicBezTo>
                <a:cubicBezTo>
                  <a:pt x="655781" y="932873"/>
                  <a:pt x="657960" y="979364"/>
                  <a:pt x="665018" y="1025236"/>
                </a:cubicBezTo>
                <a:cubicBezTo>
                  <a:pt x="667239" y="1039670"/>
                  <a:pt x="669750" y="1055396"/>
                  <a:pt x="678873" y="1066800"/>
                </a:cubicBezTo>
                <a:cubicBezTo>
                  <a:pt x="689275" y="1079802"/>
                  <a:pt x="705543" y="1087062"/>
                  <a:pt x="720436" y="1094509"/>
                </a:cubicBezTo>
                <a:cubicBezTo>
                  <a:pt x="733498" y="1101040"/>
                  <a:pt x="748145" y="1103746"/>
                  <a:pt x="762000" y="1108364"/>
                </a:cubicBezTo>
                <a:lnTo>
                  <a:pt x="845127" y="1233055"/>
                </a:lnTo>
                <a:lnTo>
                  <a:pt x="872836" y="1274618"/>
                </a:lnTo>
                <a:lnTo>
                  <a:pt x="845127" y="1233055"/>
                </a:lnTo>
                <a:cubicBezTo>
                  <a:pt x="819507" y="951219"/>
                  <a:pt x="872157" y="1169691"/>
                  <a:pt x="775854" y="1025236"/>
                </a:cubicBezTo>
                <a:lnTo>
                  <a:pt x="720436" y="942109"/>
                </a:lnTo>
                <a:cubicBezTo>
                  <a:pt x="687461" y="843185"/>
                  <a:pt x="668425" y="875183"/>
                  <a:pt x="734291" y="831273"/>
                </a:cubicBezTo>
                <a:cubicBezTo>
                  <a:pt x="752764" y="835891"/>
                  <a:pt x="771471" y="839656"/>
                  <a:pt x="789709" y="845127"/>
                </a:cubicBezTo>
                <a:cubicBezTo>
                  <a:pt x="817685" y="853520"/>
                  <a:pt x="872836" y="872836"/>
                  <a:pt x="872836" y="872836"/>
                </a:cubicBezTo>
                <a:cubicBezTo>
                  <a:pt x="882072" y="882073"/>
                  <a:pt x="892385" y="890346"/>
                  <a:pt x="900545" y="900546"/>
                </a:cubicBezTo>
                <a:cubicBezTo>
                  <a:pt x="910947" y="913548"/>
                  <a:pt x="914400" y="932873"/>
                  <a:pt x="928254" y="942109"/>
                </a:cubicBezTo>
                <a:cubicBezTo>
                  <a:pt x="944098" y="952671"/>
                  <a:pt x="965200" y="951346"/>
                  <a:pt x="983673" y="955964"/>
                </a:cubicBezTo>
                <a:cubicBezTo>
                  <a:pt x="1020064" y="1010550"/>
                  <a:pt x="1019307" y="1001516"/>
                  <a:pt x="1039091" y="1080655"/>
                </a:cubicBezTo>
                <a:cubicBezTo>
                  <a:pt x="1043709" y="1099128"/>
                  <a:pt x="1041050" y="1121204"/>
                  <a:pt x="1052945" y="1136073"/>
                </a:cubicBezTo>
                <a:cubicBezTo>
                  <a:pt x="1062068" y="1147477"/>
                  <a:pt x="1080654" y="1145309"/>
                  <a:pt x="1094509" y="1149927"/>
                </a:cubicBezTo>
                <a:cubicBezTo>
                  <a:pt x="990291" y="1080449"/>
                  <a:pt x="1099617" y="1169083"/>
                  <a:pt x="1039091" y="942109"/>
                </a:cubicBezTo>
                <a:cubicBezTo>
                  <a:pt x="1034801" y="926020"/>
                  <a:pt x="1010319" y="925060"/>
                  <a:pt x="997527" y="914400"/>
                </a:cubicBezTo>
                <a:cubicBezTo>
                  <a:pt x="982475" y="901857"/>
                  <a:pt x="971429" y="884865"/>
                  <a:pt x="955963" y="872836"/>
                </a:cubicBezTo>
                <a:cubicBezTo>
                  <a:pt x="929676" y="852390"/>
                  <a:pt x="900545" y="835891"/>
                  <a:pt x="872836" y="817418"/>
                </a:cubicBezTo>
                <a:cubicBezTo>
                  <a:pt x="858982" y="808182"/>
                  <a:pt x="847427" y="793747"/>
                  <a:pt x="831273" y="789709"/>
                </a:cubicBezTo>
                <a:lnTo>
                  <a:pt x="775854" y="775855"/>
                </a:lnTo>
                <a:cubicBezTo>
                  <a:pt x="762000" y="766619"/>
                  <a:pt x="743116" y="762266"/>
                  <a:pt x="734291" y="748146"/>
                </a:cubicBezTo>
                <a:cubicBezTo>
                  <a:pt x="666235" y="639254"/>
                  <a:pt x="752156" y="680209"/>
                  <a:pt x="665018" y="651164"/>
                </a:cubicBezTo>
                <a:cubicBezTo>
                  <a:pt x="660400" y="637309"/>
                  <a:pt x="658255" y="622366"/>
                  <a:pt x="651163" y="609600"/>
                </a:cubicBezTo>
                <a:cubicBezTo>
                  <a:pt x="634990" y="580489"/>
                  <a:pt x="595745" y="526473"/>
                  <a:pt x="595745" y="526473"/>
                </a:cubicBezTo>
                <a:lnTo>
                  <a:pt x="540327" y="360218"/>
                </a:lnTo>
                <a:cubicBezTo>
                  <a:pt x="535709" y="346364"/>
                  <a:pt x="540327" y="323273"/>
                  <a:pt x="526473" y="318655"/>
                </a:cubicBezTo>
                <a:cubicBezTo>
                  <a:pt x="512618" y="314037"/>
                  <a:pt x="497971" y="311331"/>
                  <a:pt x="484909" y="304800"/>
                </a:cubicBezTo>
                <a:cubicBezTo>
                  <a:pt x="442009" y="283350"/>
                  <a:pt x="431875" y="260640"/>
                  <a:pt x="387927" y="235527"/>
                </a:cubicBezTo>
                <a:cubicBezTo>
                  <a:pt x="375247" y="228281"/>
                  <a:pt x="360218" y="226291"/>
                  <a:pt x="346363" y="221673"/>
                </a:cubicBezTo>
                <a:cubicBezTo>
                  <a:pt x="318654" y="203200"/>
                  <a:pt x="294829" y="176786"/>
                  <a:pt x="263236" y="166255"/>
                </a:cubicBezTo>
                <a:lnTo>
                  <a:pt x="180109" y="138546"/>
                </a:lnTo>
                <a:cubicBezTo>
                  <a:pt x="166254" y="133928"/>
                  <a:pt x="150696" y="132792"/>
                  <a:pt x="138545" y="124691"/>
                </a:cubicBezTo>
                <a:lnTo>
                  <a:pt x="96982" y="96982"/>
                </a:lnTo>
                <a:cubicBezTo>
                  <a:pt x="87746" y="83127"/>
                  <a:pt x="81047" y="67192"/>
                  <a:pt x="69273" y="55418"/>
                </a:cubicBezTo>
                <a:cubicBezTo>
                  <a:pt x="57499" y="43644"/>
                  <a:pt x="40711" y="38111"/>
                  <a:pt x="27709" y="27709"/>
                </a:cubicBezTo>
                <a:cubicBezTo>
                  <a:pt x="17509" y="19549"/>
                  <a:pt x="9236" y="9236"/>
                  <a:pt x="0" y="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220486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klobouk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3953366"/>
            <a:ext cx="11149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třeň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5784880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podhoubí</a:t>
            </a:r>
            <a:endParaRPr lang="cs-CZ" sz="2800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5436096" y="5694195"/>
            <a:ext cx="1584176" cy="7056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788024" y="2466474"/>
            <a:ext cx="22322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499992" y="3953366"/>
            <a:ext cx="2362944" cy="18978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Volný tvar 27"/>
          <p:cNvSpPr/>
          <p:nvPr/>
        </p:nvSpPr>
        <p:spPr>
          <a:xfrm>
            <a:off x="407729" y="4876800"/>
            <a:ext cx="8560425" cy="680375"/>
          </a:xfrm>
          <a:custGeom>
            <a:avLst/>
            <a:gdLst>
              <a:gd name="connsiteX0" fmla="*/ 14302 w 8560425"/>
              <a:gd name="connsiteY0" fmla="*/ 304800 h 680375"/>
              <a:gd name="connsiteX1" fmla="*/ 2579 w 8560425"/>
              <a:gd name="connsiteY1" fmla="*/ 246185 h 680375"/>
              <a:gd name="connsiteX2" fmla="*/ 26025 w 8560425"/>
              <a:gd name="connsiteY2" fmla="*/ 281354 h 680375"/>
              <a:gd name="connsiteX3" fmla="*/ 37748 w 8560425"/>
              <a:gd name="connsiteY3" fmla="*/ 316523 h 680375"/>
              <a:gd name="connsiteX4" fmla="*/ 84640 w 8560425"/>
              <a:gd name="connsiteY4" fmla="*/ 398585 h 680375"/>
              <a:gd name="connsiteX5" fmla="*/ 108086 w 8560425"/>
              <a:gd name="connsiteY5" fmla="*/ 468923 h 680375"/>
              <a:gd name="connsiteX6" fmla="*/ 154979 w 8560425"/>
              <a:gd name="connsiteY6" fmla="*/ 339969 h 680375"/>
              <a:gd name="connsiteX7" fmla="*/ 166702 w 8560425"/>
              <a:gd name="connsiteY7" fmla="*/ 304800 h 680375"/>
              <a:gd name="connsiteX8" fmla="*/ 190148 w 8560425"/>
              <a:gd name="connsiteY8" fmla="*/ 257908 h 680375"/>
              <a:gd name="connsiteX9" fmla="*/ 225317 w 8560425"/>
              <a:gd name="connsiteY9" fmla="*/ 281354 h 680375"/>
              <a:gd name="connsiteX10" fmla="*/ 272209 w 8560425"/>
              <a:gd name="connsiteY10" fmla="*/ 316523 h 680375"/>
              <a:gd name="connsiteX11" fmla="*/ 283933 w 8560425"/>
              <a:gd name="connsiteY11" fmla="*/ 281354 h 680375"/>
              <a:gd name="connsiteX12" fmla="*/ 295656 w 8560425"/>
              <a:gd name="connsiteY12" fmla="*/ 328246 h 680375"/>
              <a:gd name="connsiteX13" fmla="*/ 307379 w 8560425"/>
              <a:gd name="connsiteY13" fmla="*/ 386862 h 680375"/>
              <a:gd name="connsiteX14" fmla="*/ 330825 w 8560425"/>
              <a:gd name="connsiteY14" fmla="*/ 339969 h 680375"/>
              <a:gd name="connsiteX15" fmla="*/ 365994 w 8560425"/>
              <a:gd name="connsiteY15" fmla="*/ 316523 h 680375"/>
              <a:gd name="connsiteX16" fmla="*/ 377717 w 8560425"/>
              <a:gd name="connsiteY16" fmla="*/ 269631 h 680375"/>
              <a:gd name="connsiteX17" fmla="*/ 448056 w 8560425"/>
              <a:gd name="connsiteY17" fmla="*/ 199292 h 680375"/>
              <a:gd name="connsiteX18" fmla="*/ 459779 w 8560425"/>
              <a:gd name="connsiteY18" fmla="*/ 269631 h 680375"/>
              <a:gd name="connsiteX19" fmla="*/ 483225 w 8560425"/>
              <a:gd name="connsiteY19" fmla="*/ 504092 h 680375"/>
              <a:gd name="connsiteX20" fmla="*/ 494948 w 8560425"/>
              <a:gd name="connsiteY20" fmla="*/ 550985 h 680375"/>
              <a:gd name="connsiteX21" fmla="*/ 565286 w 8560425"/>
              <a:gd name="connsiteY21" fmla="*/ 445477 h 680375"/>
              <a:gd name="connsiteX22" fmla="*/ 612179 w 8560425"/>
              <a:gd name="connsiteY22" fmla="*/ 351692 h 680375"/>
              <a:gd name="connsiteX23" fmla="*/ 623902 w 8560425"/>
              <a:gd name="connsiteY23" fmla="*/ 304800 h 680375"/>
              <a:gd name="connsiteX24" fmla="*/ 647348 w 8560425"/>
              <a:gd name="connsiteY24" fmla="*/ 375138 h 680375"/>
              <a:gd name="connsiteX25" fmla="*/ 694240 w 8560425"/>
              <a:gd name="connsiteY25" fmla="*/ 562708 h 680375"/>
              <a:gd name="connsiteX26" fmla="*/ 705963 w 8560425"/>
              <a:gd name="connsiteY26" fmla="*/ 644769 h 680375"/>
              <a:gd name="connsiteX27" fmla="*/ 717686 w 8560425"/>
              <a:gd name="connsiteY27" fmla="*/ 679938 h 680375"/>
              <a:gd name="connsiteX28" fmla="*/ 741133 w 8560425"/>
              <a:gd name="connsiteY28" fmla="*/ 656492 h 680375"/>
              <a:gd name="connsiteX29" fmla="*/ 764579 w 8560425"/>
              <a:gd name="connsiteY29" fmla="*/ 621323 h 680375"/>
              <a:gd name="connsiteX30" fmla="*/ 834917 w 8560425"/>
              <a:gd name="connsiteY30" fmla="*/ 504092 h 680375"/>
              <a:gd name="connsiteX31" fmla="*/ 870086 w 8560425"/>
              <a:gd name="connsiteY31" fmla="*/ 445477 h 680375"/>
              <a:gd name="connsiteX32" fmla="*/ 893533 w 8560425"/>
              <a:gd name="connsiteY32" fmla="*/ 410308 h 680375"/>
              <a:gd name="connsiteX33" fmla="*/ 916979 w 8560425"/>
              <a:gd name="connsiteY33" fmla="*/ 363415 h 680375"/>
              <a:gd name="connsiteX34" fmla="*/ 928702 w 8560425"/>
              <a:gd name="connsiteY34" fmla="*/ 433754 h 680375"/>
              <a:gd name="connsiteX35" fmla="*/ 940425 w 8560425"/>
              <a:gd name="connsiteY35" fmla="*/ 480646 h 680375"/>
              <a:gd name="connsiteX36" fmla="*/ 952148 w 8560425"/>
              <a:gd name="connsiteY36" fmla="*/ 633046 h 680375"/>
              <a:gd name="connsiteX37" fmla="*/ 975594 w 8560425"/>
              <a:gd name="connsiteY37" fmla="*/ 574431 h 680375"/>
              <a:gd name="connsiteX38" fmla="*/ 1022486 w 8560425"/>
              <a:gd name="connsiteY38" fmla="*/ 433754 h 680375"/>
              <a:gd name="connsiteX39" fmla="*/ 1069379 w 8560425"/>
              <a:gd name="connsiteY39" fmla="*/ 316523 h 680375"/>
              <a:gd name="connsiteX40" fmla="*/ 1092825 w 8560425"/>
              <a:gd name="connsiteY40" fmla="*/ 257908 h 680375"/>
              <a:gd name="connsiteX41" fmla="*/ 1104548 w 8560425"/>
              <a:gd name="connsiteY41" fmla="*/ 211015 h 680375"/>
              <a:gd name="connsiteX42" fmla="*/ 1116271 w 8560425"/>
              <a:gd name="connsiteY42" fmla="*/ 480646 h 680375"/>
              <a:gd name="connsiteX43" fmla="*/ 1139717 w 8560425"/>
              <a:gd name="connsiteY43" fmla="*/ 433754 h 680375"/>
              <a:gd name="connsiteX44" fmla="*/ 1174886 w 8560425"/>
              <a:gd name="connsiteY44" fmla="*/ 328246 h 680375"/>
              <a:gd name="connsiteX45" fmla="*/ 1221779 w 8560425"/>
              <a:gd name="connsiteY45" fmla="*/ 211015 h 680375"/>
              <a:gd name="connsiteX46" fmla="*/ 1280394 w 8560425"/>
              <a:gd name="connsiteY46" fmla="*/ 375138 h 680375"/>
              <a:gd name="connsiteX47" fmla="*/ 1303840 w 8560425"/>
              <a:gd name="connsiteY47" fmla="*/ 433754 h 680375"/>
              <a:gd name="connsiteX48" fmla="*/ 1315563 w 8560425"/>
              <a:gd name="connsiteY48" fmla="*/ 492369 h 680375"/>
              <a:gd name="connsiteX49" fmla="*/ 1339009 w 8560425"/>
              <a:gd name="connsiteY49" fmla="*/ 562708 h 680375"/>
              <a:gd name="connsiteX50" fmla="*/ 1397625 w 8560425"/>
              <a:gd name="connsiteY50" fmla="*/ 515815 h 680375"/>
              <a:gd name="connsiteX51" fmla="*/ 1409348 w 8560425"/>
              <a:gd name="connsiteY51" fmla="*/ 468923 h 680375"/>
              <a:gd name="connsiteX52" fmla="*/ 1467963 w 8560425"/>
              <a:gd name="connsiteY52" fmla="*/ 375138 h 680375"/>
              <a:gd name="connsiteX53" fmla="*/ 1514856 w 8560425"/>
              <a:gd name="connsiteY53" fmla="*/ 281354 h 680375"/>
              <a:gd name="connsiteX54" fmla="*/ 1526579 w 8560425"/>
              <a:gd name="connsiteY54" fmla="*/ 316523 h 680375"/>
              <a:gd name="connsiteX55" fmla="*/ 1538302 w 8560425"/>
              <a:gd name="connsiteY55" fmla="*/ 363415 h 680375"/>
              <a:gd name="connsiteX56" fmla="*/ 1561748 w 8560425"/>
              <a:gd name="connsiteY56" fmla="*/ 422031 h 680375"/>
              <a:gd name="connsiteX57" fmla="*/ 1573471 w 8560425"/>
              <a:gd name="connsiteY57" fmla="*/ 492369 h 680375"/>
              <a:gd name="connsiteX58" fmla="*/ 1596917 w 8560425"/>
              <a:gd name="connsiteY58" fmla="*/ 527538 h 680375"/>
              <a:gd name="connsiteX59" fmla="*/ 1643809 w 8560425"/>
              <a:gd name="connsiteY59" fmla="*/ 621323 h 680375"/>
              <a:gd name="connsiteX60" fmla="*/ 1737594 w 8560425"/>
              <a:gd name="connsiteY60" fmla="*/ 527538 h 680375"/>
              <a:gd name="connsiteX61" fmla="*/ 1796209 w 8560425"/>
              <a:gd name="connsiteY61" fmla="*/ 457200 h 680375"/>
              <a:gd name="connsiteX62" fmla="*/ 1843102 w 8560425"/>
              <a:gd name="connsiteY62" fmla="*/ 410308 h 680375"/>
              <a:gd name="connsiteX63" fmla="*/ 1913440 w 8560425"/>
              <a:gd name="connsiteY63" fmla="*/ 316523 h 680375"/>
              <a:gd name="connsiteX64" fmla="*/ 1936886 w 8560425"/>
              <a:gd name="connsiteY64" fmla="*/ 457200 h 680375"/>
              <a:gd name="connsiteX65" fmla="*/ 1983779 w 8560425"/>
              <a:gd name="connsiteY65" fmla="*/ 422031 h 680375"/>
              <a:gd name="connsiteX66" fmla="*/ 2018948 w 8560425"/>
              <a:gd name="connsiteY66" fmla="*/ 363415 h 680375"/>
              <a:gd name="connsiteX67" fmla="*/ 2077563 w 8560425"/>
              <a:gd name="connsiteY67" fmla="*/ 269631 h 680375"/>
              <a:gd name="connsiteX68" fmla="*/ 2101009 w 8560425"/>
              <a:gd name="connsiteY68" fmla="*/ 211015 h 680375"/>
              <a:gd name="connsiteX69" fmla="*/ 2136179 w 8560425"/>
              <a:gd name="connsiteY69" fmla="*/ 269631 h 680375"/>
              <a:gd name="connsiteX70" fmla="*/ 2171348 w 8560425"/>
              <a:gd name="connsiteY70" fmla="*/ 375138 h 680375"/>
              <a:gd name="connsiteX71" fmla="*/ 2183071 w 8560425"/>
              <a:gd name="connsiteY71" fmla="*/ 422031 h 680375"/>
              <a:gd name="connsiteX72" fmla="*/ 2241686 w 8560425"/>
              <a:gd name="connsiteY72" fmla="*/ 375138 h 680375"/>
              <a:gd name="connsiteX73" fmla="*/ 2288579 w 8560425"/>
              <a:gd name="connsiteY73" fmla="*/ 328246 h 680375"/>
              <a:gd name="connsiteX74" fmla="*/ 2312025 w 8560425"/>
              <a:gd name="connsiteY74" fmla="*/ 293077 h 680375"/>
              <a:gd name="connsiteX75" fmla="*/ 2358917 w 8560425"/>
              <a:gd name="connsiteY75" fmla="*/ 257908 h 680375"/>
              <a:gd name="connsiteX76" fmla="*/ 2382363 w 8560425"/>
              <a:gd name="connsiteY76" fmla="*/ 222738 h 680375"/>
              <a:gd name="connsiteX77" fmla="*/ 2394086 w 8560425"/>
              <a:gd name="connsiteY77" fmla="*/ 187569 h 680375"/>
              <a:gd name="connsiteX78" fmla="*/ 2417533 w 8560425"/>
              <a:gd name="connsiteY78" fmla="*/ 164123 h 680375"/>
              <a:gd name="connsiteX79" fmla="*/ 2452702 w 8560425"/>
              <a:gd name="connsiteY79" fmla="*/ 281354 h 680375"/>
              <a:gd name="connsiteX80" fmla="*/ 2476148 w 8560425"/>
              <a:gd name="connsiteY80" fmla="*/ 351692 h 680375"/>
              <a:gd name="connsiteX81" fmla="*/ 2511317 w 8560425"/>
              <a:gd name="connsiteY81" fmla="*/ 328246 h 680375"/>
              <a:gd name="connsiteX82" fmla="*/ 2523040 w 8560425"/>
              <a:gd name="connsiteY82" fmla="*/ 293077 h 680375"/>
              <a:gd name="connsiteX83" fmla="*/ 2558209 w 8560425"/>
              <a:gd name="connsiteY83" fmla="*/ 257908 h 680375"/>
              <a:gd name="connsiteX84" fmla="*/ 2628548 w 8560425"/>
              <a:gd name="connsiteY84" fmla="*/ 164123 h 680375"/>
              <a:gd name="connsiteX85" fmla="*/ 2698886 w 8560425"/>
              <a:gd name="connsiteY85" fmla="*/ 117231 h 680375"/>
              <a:gd name="connsiteX86" fmla="*/ 2734056 w 8560425"/>
              <a:gd name="connsiteY86" fmla="*/ 128954 h 680375"/>
              <a:gd name="connsiteX87" fmla="*/ 2745779 w 8560425"/>
              <a:gd name="connsiteY87" fmla="*/ 211015 h 680375"/>
              <a:gd name="connsiteX88" fmla="*/ 2780948 w 8560425"/>
              <a:gd name="connsiteY88" fmla="*/ 281354 h 680375"/>
              <a:gd name="connsiteX89" fmla="*/ 2827840 w 8560425"/>
              <a:gd name="connsiteY89" fmla="*/ 351692 h 680375"/>
              <a:gd name="connsiteX90" fmla="*/ 2863009 w 8560425"/>
              <a:gd name="connsiteY90" fmla="*/ 328246 h 680375"/>
              <a:gd name="connsiteX91" fmla="*/ 2921625 w 8560425"/>
              <a:gd name="connsiteY91" fmla="*/ 281354 h 680375"/>
              <a:gd name="connsiteX92" fmla="*/ 3050579 w 8560425"/>
              <a:gd name="connsiteY92" fmla="*/ 164123 h 680375"/>
              <a:gd name="connsiteX93" fmla="*/ 3132640 w 8560425"/>
              <a:gd name="connsiteY93" fmla="*/ 105508 h 680375"/>
              <a:gd name="connsiteX94" fmla="*/ 3226425 w 8560425"/>
              <a:gd name="connsiteY94" fmla="*/ 35169 h 680375"/>
              <a:gd name="connsiteX95" fmla="*/ 3249871 w 8560425"/>
              <a:gd name="connsiteY95" fmla="*/ 0 h 680375"/>
              <a:gd name="connsiteX96" fmla="*/ 3261594 w 8560425"/>
              <a:gd name="connsiteY96" fmla="*/ 35169 h 680375"/>
              <a:gd name="connsiteX97" fmla="*/ 3285040 w 8560425"/>
              <a:gd name="connsiteY97" fmla="*/ 164123 h 680375"/>
              <a:gd name="connsiteX98" fmla="*/ 3296763 w 8560425"/>
              <a:gd name="connsiteY98" fmla="*/ 211015 h 680375"/>
              <a:gd name="connsiteX99" fmla="*/ 3343656 w 8560425"/>
              <a:gd name="connsiteY99" fmla="*/ 199292 h 680375"/>
              <a:gd name="connsiteX100" fmla="*/ 3367102 w 8560425"/>
              <a:gd name="connsiteY100" fmla="*/ 164123 h 680375"/>
              <a:gd name="connsiteX101" fmla="*/ 3472609 w 8560425"/>
              <a:gd name="connsiteY101" fmla="*/ 82062 h 680375"/>
              <a:gd name="connsiteX102" fmla="*/ 3507779 w 8560425"/>
              <a:gd name="connsiteY102" fmla="*/ 199292 h 680375"/>
              <a:gd name="connsiteX103" fmla="*/ 3519502 w 8560425"/>
              <a:gd name="connsiteY103" fmla="*/ 234462 h 680375"/>
              <a:gd name="connsiteX104" fmla="*/ 3531225 w 8560425"/>
              <a:gd name="connsiteY104" fmla="*/ 328246 h 680375"/>
              <a:gd name="connsiteX105" fmla="*/ 3542948 w 8560425"/>
              <a:gd name="connsiteY105" fmla="*/ 363415 h 680375"/>
              <a:gd name="connsiteX106" fmla="*/ 3578117 w 8560425"/>
              <a:gd name="connsiteY106" fmla="*/ 328246 h 680375"/>
              <a:gd name="connsiteX107" fmla="*/ 3636733 w 8560425"/>
              <a:gd name="connsiteY107" fmla="*/ 222738 h 680375"/>
              <a:gd name="connsiteX108" fmla="*/ 3671902 w 8560425"/>
              <a:gd name="connsiteY108" fmla="*/ 164123 h 680375"/>
              <a:gd name="connsiteX109" fmla="*/ 3683625 w 8560425"/>
              <a:gd name="connsiteY109" fmla="*/ 199292 h 680375"/>
              <a:gd name="connsiteX110" fmla="*/ 3695348 w 8560425"/>
              <a:gd name="connsiteY110" fmla="*/ 304800 h 680375"/>
              <a:gd name="connsiteX111" fmla="*/ 3718794 w 8560425"/>
              <a:gd name="connsiteY111" fmla="*/ 246185 h 680375"/>
              <a:gd name="connsiteX112" fmla="*/ 3765686 w 8560425"/>
              <a:gd name="connsiteY112" fmla="*/ 140677 h 680375"/>
              <a:gd name="connsiteX113" fmla="*/ 3789133 w 8560425"/>
              <a:gd name="connsiteY113" fmla="*/ 164123 h 680375"/>
              <a:gd name="connsiteX114" fmla="*/ 3800856 w 8560425"/>
              <a:gd name="connsiteY114" fmla="*/ 211015 h 680375"/>
              <a:gd name="connsiteX115" fmla="*/ 3824302 w 8560425"/>
              <a:gd name="connsiteY115" fmla="*/ 316523 h 680375"/>
              <a:gd name="connsiteX116" fmla="*/ 3894640 w 8560425"/>
              <a:gd name="connsiteY116" fmla="*/ 199292 h 680375"/>
              <a:gd name="connsiteX117" fmla="*/ 3918086 w 8560425"/>
              <a:gd name="connsiteY117" fmla="*/ 152400 h 680375"/>
              <a:gd name="connsiteX118" fmla="*/ 3964979 w 8560425"/>
              <a:gd name="connsiteY118" fmla="*/ 46892 h 680375"/>
              <a:gd name="connsiteX119" fmla="*/ 4000148 w 8560425"/>
              <a:gd name="connsiteY119" fmla="*/ 117231 h 680375"/>
              <a:gd name="connsiteX120" fmla="*/ 4023594 w 8560425"/>
              <a:gd name="connsiteY120" fmla="*/ 281354 h 680375"/>
              <a:gd name="connsiteX121" fmla="*/ 4058763 w 8560425"/>
              <a:gd name="connsiteY121" fmla="*/ 269631 h 680375"/>
              <a:gd name="connsiteX122" fmla="*/ 4117379 w 8560425"/>
              <a:gd name="connsiteY122" fmla="*/ 152400 h 680375"/>
              <a:gd name="connsiteX123" fmla="*/ 4152548 w 8560425"/>
              <a:gd name="connsiteY123" fmla="*/ 105508 h 680375"/>
              <a:gd name="connsiteX124" fmla="*/ 4164271 w 8560425"/>
              <a:gd name="connsiteY124" fmla="*/ 58615 h 680375"/>
              <a:gd name="connsiteX125" fmla="*/ 4199440 w 8560425"/>
              <a:gd name="connsiteY125" fmla="*/ 23446 h 680375"/>
              <a:gd name="connsiteX126" fmla="*/ 4211163 w 8560425"/>
              <a:gd name="connsiteY126" fmla="*/ 293077 h 680375"/>
              <a:gd name="connsiteX127" fmla="*/ 4281502 w 8560425"/>
              <a:gd name="connsiteY127" fmla="*/ 175846 h 680375"/>
              <a:gd name="connsiteX128" fmla="*/ 4304948 w 8560425"/>
              <a:gd name="connsiteY128" fmla="*/ 117231 h 680375"/>
              <a:gd name="connsiteX129" fmla="*/ 4316671 w 8560425"/>
              <a:gd name="connsiteY129" fmla="*/ 82062 h 680375"/>
              <a:gd name="connsiteX130" fmla="*/ 4340117 w 8560425"/>
              <a:gd name="connsiteY130" fmla="*/ 58615 h 680375"/>
              <a:gd name="connsiteX131" fmla="*/ 4375286 w 8560425"/>
              <a:gd name="connsiteY131" fmla="*/ 316523 h 680375"/>
              <a:gd name="connsiteX132" fmla="*/ 4387009 w 8560425"/>
              <a:gd name="connsiteY132" fmla="*/ 386862 h 680375"/>
              <a:gd name="connsiteX133" fmla="*/ 4457348 w 8560425"/>
              <a:gd name="connsiteY133" fmla="*/ 339969 h 680375"/>
              <a:gd name="connsiteX134" fmla="*/ 4480794 w 8560425"/>
              <a:gd name="connsiteY134" fmla="*/ 304800 h 680375"/>
              <a:gd name="connsiteX135" fmla="*/ 4515963 w 8560425"/>
              <a:gd name="connsiteY135" fmla="*/ 257908 h 680375"/>
              <a:gd name="connsiteX136" fmla="*/ 4562856 w 8560425"/>
              <a:gd name="connsiteY136" fmla="*/ 187569 h 680375"/>
              <a:gd name="connsiteX137" fmla="*/ 4598025 w 8560425"/>
              <a:gd name="connsiteY137" fmla="*/ 152400 h 680375"/>
              <a:gd name="connsiteX138" fmla="*/ 4644917 w 8560425"/>
              <a:gd name="connsiteY138" fmla="*/ 82062 h 680375"/>
              <a:gd name="connsiteX139" fmla="*/ 4656640 w 8560425"/>
              <a:gd name="connsiteY139" fmla="*/ 128954 h 680375"/>
              <a:gd name="connsiteX140" fmla="*/ 4668363 w 8560425"/>
              <a:gd name="connsiteY140" fmla="*/ 316523 h 680375"/>
              <a:gd name="connsiteX141" fmla="*/ 4715256 w 8560425"/>
              <a:gd name="connsiteY141" fmla="*/ 293077 h 680375"/>
              <a:gd name="connsiteX142" fmla="*/ 4738702 w 8560425"/>
              <a:gd name="connsiteY142" fmla="*/ 257908 h 680375"/>
              <a:gd name="connsiteX143" fmla="*/ 4762148 w 8560425"/>
              <a:gd name="connsiteY143" fmla="*/ 211015 h 680375"/>
              <a:gd name="connsiteX144" fmla="*/ 4809040 w 8560425"/>
              <a:gd name="connsiteY144" fmla="*/ 175846 h 680375"/>
              <a:gd name="connsiteX145" fmla="*/ 4844209 w 8560425"/>
              <a:gd name="connsiteY145" fmla="*/ 128954 h 680375"/>
              <a:gd name="connsiteX146" fmla="*/ 4891102 w 8560425"/>
              <a:gd name="connsiteY146" fmla="*/ 70338 h 680375"/>
              <a:gd name="connsiteX147" fmla="*/ 4902825 w 8560425"/>
              <a:gd name="connsiteY147" fmla="*/ 128954 h 680375"/>
              <a:gd name="connsiteX148" fmla="*/ 4937994 w 8560425"/>
              <a:gd name="connsiteY148" fmla="*/ 281354 h 680375"/>
              <a:gd name="connsiteX149" fmla="*/ 5020056 w 8560425"/>
              <a:gd name="connsiteY149" fmla="*/ 199292 h 680375"/>
              <a:gd name="connsiteX150" fmla="*/ 5102117 w 8560425"/>
              <a:gd name="connsiteY150" fmla="*/ 117231 h 680375"/>
              <a:gd name="connsiteX151" fmla="*/ 5113840 w 8560425"/>
              <a:gd name="connsiteY151" fmla="*/ 211015 h 680375"/>
              <a:gd name="connsiteX152" fmla="*/ 5125563 w 8560425"/>
              <a:gd name="connsiteY152" fmla="*/ 316523 h 680375"/>
              <a:gd name="connsiteX153" fmla="*/ 5160733 w 8560425"/>
              <a:gd name="connsiteY153" fmla="*/ 304800 h 680375"/>
              <a:gd name="connsiteX154" fmla="*/ 5219348 w 8560425"/>
              <a:gd name="connsiteY154" fmla="*/ 257908 h 680375"/>
              <a:gd name="connsiteX155" fmla="*/ 5266240 w 8560425"/>
              <a:gd name="connsiteY155" fmla="*/ 211015 h 680375"/>
              <a:gd name="connsiteX156" fmla="*/ 5301409 w 8560425"/>
              <a:gd name="connsiteY156" fmla="*/ 199292 h 680375"/>
              <a:gd name="connsiteX157" fmla="*/ 5336579 w 8560425"/>
              <a:gd name="connsiteY157" fmla="*/ 328246 h 680375"/>
              <a:gd name="connsiteX158" fmla="*/ 5348302 w 8560425"/>
              <a:gd name="connsiteY158" fmla="*/ 363415 h 680375"/>
              <a:gd name="connsiteX159" fmla="*/ 5453809 w 8560425"/>
              <a:gd name="connsiteY159" fmla="*/ 339969 h 680375"/>
              <a:gd name="connsiteX160" fmla="*/ 5500702 w 8560425"/>
              <a:gd name="connsiteY160" fmla="*/ 293077 h 680375"/>
              <a:gd name="connsiteX161" fmla="*/ 5559317 w 8560425"/>
              <a:gd name="connsiteY161" fmla="*/ 269631 h 680375"/>
              <a:gd name="connsiteX162" fmla="*/ 5629656 w 8560425"/>
              <a:gd name="connsiteY162" fmla="*/ 211015 h 680375"/>
              <a:gd name="connsiteX163" fmla="*/ 5711717 w 8560425"/>
              <a:gd name="connsiteY163" fmla="*/ 140677 h 680375"/>
              <a:gd name="connsiteX164" fmla="*/ 5735163 w 8560425"/>
              <a:gd name="connsiteY164" fmla="*/ 199292 h 680375"/>
              <a:gd name="connsiteX165" fmla="*/ 5758609 w 8560425"/>
              <a:gd name="connsiteY165" fmla="*/ 316523 h 680375"/>
              <a:gd name="connsiteX166" fmla="*/ 5770333 w 8560425"/>
              <a:gd name="connsiteY166" fmla="*/ 351692 h 680375"/>
              <a:gd name="connsiteX167" fmla="*/ 5805502 w 8560425"/>
              <a:gd name="connsiteY167" fmla="*/ 363415 h 680375"/>
              <a:gd name="connsiteX168" fmla="*/ 5840671 w 8560425"/>
              <a:gd name="connsiteY168" fmla="*/ 339969 h 680375"/>
              <a:gd name="connsiteX169" fmla="*/ 5875840 w 8560425"/>
              <a:gd name="connsiteY169" fmla="*/ 328246 h 680375"/>
              <a:gd name="connsiteX170" fmla="*/ 5934456 w 8560425"/>
              <a:gd name="connsiteY170" fmla="*/ 304800 h 680375"/>
              <a:gd name="connsiteX171" fmla="*/ 5993071 w 8560425"/>
              <a:gd name="connsiteY171" fmla="*/ 246185 h 680375"/>
              <a:gd name="connsiteX172" fmla="*/ 6028240 w 8560425"/>
              <a:gd name="connsiteY172" fmla="*/ 269631 h 680375"/>
              <a:gd name="connsiteX173" fmla="*/ 6039963 w 8560425"/>
              <a:gd name="connsiteY173" fmla="*/ 328246 h 680375"/>
              <a:gd name="connsiteX174" fmla="*/ 6063409 w 8560425"/>
              <a:gd name="connsiteY174" fmla="*/ 468923 h 680375"/>
              <a:gd name="connsiteX175" fmla="*/ 6110302 w 8560425"/>
              <a:gd name="connsiteY175" fmla="*/ 457200 h 680375"/>
              <a:gd name="connsiteX176" fmla="*/ 6145471 w 8560425"/>
              <a:gd name="connsiteY176" fmla="*/ 422031 h 680375"/>
              <a:gd name="connsiteX177" fmla="*/ 6180640 w 8560425"/>
              <a:gd name="connsiteY177" fmla="*/ 398585 h 680375"/>
              <a:gd name="connsiteX178" fmla="*/ 6262702 w 8560425"/>
              <a:gd name="connsiteY178" fmla="*/ 328246 h 680375"/>
              <a:gd name="connsiteX179" fmla="*/ 6286148 w 8560425"/>
              <a:gd name="connsiteY179" fmla="*/ 293077 h 680375"/>
              <a:gd name="connsiteX180" fmla="*/ 6321317 w 8560425"/>
              <a:gd name="connsiteY180" fmla="*/ 269631 h 680375"/>
              <a:gd name="connsiteX181" fmla="*/ 6344763 w 8560425"/>
              <a:gd name="connsiteY181" fmla="*/ 304800 h 680375"/>
              <a:gd name="connsiteX182" fmla="*/ 6391656 w 8560425"/>
              <a:gd name="connsiteY182" fmla="*/ 398585 h 680375"/>
              <a:gd name="connsiteX183" fmla="*/ 6461994 w 8560425"/>
              <a:gd name="connsiteY183" fmla="*/ 351692 h 680375"/>
              <a:gd name="connsiteX184" fmla="*/ 6532333 w 8560425"/>
              <a:gd name="connsiteY184" fmla="*/ 304800 h 680375"/>
              <a:gd name="connsiteX185" fmla="*/ 6579225 w 8560425"/>
              <a:gd name="connsiteY185" fmla="*/ 269631 h 680375"/>
              <a:gd name="connsiteX186" fmla="*/ 6614394 w 8560425"/>
              <a:gd name="connsiteY186" fmla="*/ 339969 h 680375"/>
              <a:gd name="connsiteX187" fmla="*/ 6626117 w 8560425"/>
              <a:gd name="connsiteY187" fmla="*/ 410308 h 680375"/>
              <a:gd name="connsiteX188" fmla="*/ 6637840 w 8560425"/>
              <a:gd name="connsiteY188" fmla="*/ 468923 h 680375"/>
              <a:gd name="connsiteX189" fmla="*/ 6719902 w 8560425"/>
              <a:gd name="connsiteY189" fmla="*/ 410308 h 680375"/>
              <a:gd name="connsiteX190" fmla="*/ 6755071 w 8560425"/>
              <a:gd name="connsiteY190" fmla="*/ 386862 h 680375"/>
              <a:gd name="connsiteX191" fmla="*/ 6825409 w 8560425"/>
              <a:gd name="connsiteY191" fmla="*/ 304800 h 680375"/>
              <a:gd name="connsiteX192" fmla="*/ 6848856 w 8560425"/>
              <a:gd name="connsiteY192" fmla="*/ 351692 h 680375"/>
              <a:gd name="connsiteX193" fmla="*/ 6860579 w 8560425"/>
              <a:gd name="connsiteY193" fmla="*/ 468923 h 680375"/>
              <a:gd name="connsiteX194" fmla="*/ 6872302 w 8560425"/>
              <a:gd name="connsiteY194" fmla="*/ 527538 h 680375"/>
              <a:gd name="connsiteX195" fmla="*/ 6907471 w 8560425"/>
              <a:gd name="connsiteY195" fmla="*/ 492369 h 680375"/>
              <a:gd name="connsiteX196" fmla="*/ 6977809 w 8560425"/>
              <a:gd name="connsiteY196" fmla="*/ 433754 h 680375"/>
              <a:gd name="connsiteX197" fmla="*/ 7024702 w 8560425"/>
              <a:gd name="connsiteY197" fmla="*/ 375138 h 680375"/>
              <a:gd name="connsiteX198" fmla="*/ 7059871 w 8560425"/>
              <a:gd name="connsiteY198" fmla="*/ 339969 h 680375"/>
              <a:gd name="connsiteX199" fmla="*/ 7118486 w 8560425"/>
              <a:gd name="connsiteY199" fmla="*/ 445477 h 680375"/>
              <a:gd name="connsiteX200" fmla="*/ 7188825 w 8560425"/>
              <a:gd name="connsiteY200" fmla="*/ 375138 h 680375"/>
              <a:gd name="connsiteX201" fmla="*/ 7223994 w 8560425"/>
              <a:gd name="connsiteY201" fmla="*/ 328246 h 680375"/>
              <a:gd name="connsiteX202" fmla="*/ 7247440 w 8560425"/>
              <a:gd name="connsiteY202" fmla="*/ 386862 h 680375"/>
              <a:gd name="connsiteX203" fmla="*/ 7259163 w 8560425"/>
              <a:gd name="connsiteY203" fmla="*/ 504092 h 680375"/>
              <a:gd name="connsiteX204" fmla="*/ 7317779 w 8560425"/>
              <a:gd name="connsiteY204" fmla="*/ 480646 h 680375"/>
              <a:gd name="connsiteX205" fmla="*/ 7411563 w 8560425"/>
              <a:gd name="connsiteY205" fmla="*/ 375138 h 680375"/>
              <a:gd name="connsiteX206" fmla="*/ 7446733 w 8560425"/>
              <a:gd name="connsiteY206" fmla="*/ 339969 h 680375"/>
              <a:gd name="connsiteX207" fmla="*/ 7517071 w 8560425"/>
              <a:gd name="connsiteY207" fmla="*/ 304800 h 680375"/>
              <a:gd name="connsiteX208" fmla="*/ 7528794 w 8560425"/>
              <a:gd name="connsiteY208" fmla="*/ 468923 h 680375"/>
              <a:gd name="connsiteX209" fmla="*/ 7563963 w 8560425"/>
              <a:gd name="connsiteY209" fmla="*/ 445477 h 680375"/>
              <a:gd name="connsiteX210" fmla="*/ 7587409 w 8560425"/>
              <a:gd name="connsiteY210" fmla="*/ 410308 h 680375"/>
              <a:gd name="connsiteX211" fmla="*/ 7622579 w 8560425"/>
              <a:gd name="connsiteY211" fmla="*/ 375138 h 680375"/>
              <a:gd name="connsiteX212" fmla="*/ 7634302 w 8560425"/>
              <a:gd name="connsiteY212" fmla="*/ 339969 h 680375"/>
              <a:gd name="connsiteX213" fmla="*/ 7681194 w 8560425"/>
              <a:gd name="connsiteY213" fmla="*/ 398585 h 680375"/>
              <a:gd name="connsiteX214" fmla="*/ 7692917 w 8560425"/>
              <a:gd name="connsiteY214" fmla="*/ 515815 h 680375"/>
              <a:gd name="connsiteX215" fmla="*/ 7786702 w 8560425"/>
              <a:gd name="connsiteY215" fmla="*/ 398585 h 680375"/>
              <a:gd name="connsiteX216" fmla="*/ 7833594 w 8560425"/>
              <a:gd name="connsiteY216" fmla="*/ 304800 h 680375"/>
              <a:gd name="connsiteX217" fmla="*/ 7880486 w 8560425"/>
              <a:gd name="connsiteY217" fmla="*/ 504092 h 680375"/>
              <a:gd name="connsiteX218" fmla="*/ 7915656 w 8560425"/>
              <a:gd name="connsiteY218" fmla="*/ 539262 h 680375"/>
              <a:gd name="connsiteX219" fmla="*/ 7939102 w 8560425"/>
              <a:gd name="connsiteY219" fmla="*/ 504092 h 680375"/>
              <a:gd name="connsiteX220" fmla="*/ 8021163 w 8560425"/>
              <a:gd name="connsiteY220" fmla="*/ 422031 h 680375"/>
              <a:gd name="connsiteX221" fmla="*/ 8044609 w 8560425"/>
              <a:gd name="connsiteY221" fmla="*/ 363415 h 680375"/>
              <a:gd name="connsiteX222" fmla="*/ 8091502 w 8560425"/>
              <a:gd name="connsiteY222" fmla="*/ 257908 h 680375"/>
              <a:gd name="connsiteX223" fmla="*/ 8126671 w 8560425"/>
              <a:gd name="connsiteY223" fmla="*/ 187569 h 680375"/>
              <a:gd name="connsiteX224" fmla="*/ 8150117 w 8560425"/>
              <a:gd name="connsiteY224" fmla="*/ 246185 h 680375"/>
              <a:gd name="connsiteX225" fmla="*/ 8173563 w 8560425"/>
              <a:gd name="connsiteY225" fmla="*/ 504092 h 680375"/>
              <a:gd name="connsiteX226" fmla="*/ 8208733 w 8560425"/>
              <a:gd name="connsiteY226" fmla="*/ 480646 h 680375"/>
              <a:gd name="connsiteX227" fmla="*/ 8279071 w 8560425"/>
              <a:gd name="connsiteY227" fmla="*/ 351692 h 680375"/>
              <a:gd name="connsiteX228" fmla="*/ 8302517 w 8560425"/>
              <a:gd name="connsiteY228" fmla="*/ 316523 h 680375"/>
              <a:gd name="connsiteX229" fmla="*/ 8325963 w 8560425"/>
              <a:gd name="connsiteY229" fmla="*/ 269631 h 680375"/>
              <a:gd name="connsiteX230" fmla="*/ 8337686 w 8560425"/>
              <a:gd name="connsiteY230" fmla="*/ 328246 h 680375"/>
              <a:gd name="connsiteX231" fmla="*/ 8372856 w 8560425"/>
              <a:gd name="connsiteY231" fmla="*/ 468923 h 680375"/>
              <a:gd name="connsiteX232" fmla="*/ 8408025 w 8560425"/>
              <a:gd name="connsiteY232" fmla="*/ 457200 h 680375"/>
              <a:gd name="connsiteX233" fmla="*/ 8454917 w 8560425"/>
              <a:gd name="connsiteY233" fmla="*/ 375138 h 680375"/>
              <a:gd name="connsiteX234" fmla="*/ 8490086 w 8560425"/>
              <a:gd name="connsiteY234" fmla="*/ 328246 h 680375"/>
              <a:gd name="connsiteX235" fmla="*/ 8513533 w 8560425"/>
              <a:gd name="connsiteY235" fmla="*/ 422031 h 680375"/>
              <a:gd name="connsiteX236" fmla="*/ 8525256 w 8560425"/>
              <a:gd name="connsiteY236" fmla="*/ 492369 h 680375"/>
              <a:gd name="connsiteX237" fmla="*/ 8560425 w 8560425"/>
              <a:gd name="connsiteY237" fmla="*/ 504092 h 680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8560425" h="680375">
                <a:moveTo>
                  <a:pt x="14302" y="304800"/>
                </a:moveTo>
                <a:cubicBezTo>
                  <a:pt x="10394" y="285262"/>
                  <a:pt x="-6332" y="264007"/>
                  <a:pt x="2579" y="246185"/>
                </a:cubicBezTo>
                <a:cubicBezTo>
                  <a:pt x="8880" y="233583"/>
                  <a:pt x="19724" y="268752"/>
                  <a:pt x="26025" y="281354"/>
                </a:cubicBezTo>
                <a:cubicBezTo>
                  <a:pt x="31551" y="292407"/>
                  <a:pt x="32222" y="305470"/>
                  <a:pt x="37748" y="316523"/>
                </a:cubicBezTo>
                <a:cubicBezTo>
                  <a:pt x="80046" y="401119"/>
                  <a:pt x="43534" y="295818"/>
                  <a:pt x="84640" y="398585"/>
                </a:cubicBezTo>
                <a:cubicBezTo>
                  <a:pt x="93819" y="421532"/>
                  <a:pt x="108086" y="468923"/>
                  <a:pt x="108086" y="468923"/>
                </a:cubicBezTo>
                <a:cubicBezTo>
                  <a:pt x="140713" y="387359"/>
                  <a:pt x="124878" y="430274"/>
                  <a:pt x="154979" y="339969"/>
                </a:cubicBezTo>
                <a:cubicBezTo>
                  <a:pt x="158887" y="328246"/>
                  <a:pt x="161176" y="315853"/>
                  <a:pt x="166702" y="304800"/>
                </a:cubicBezTo>
                <a:lnTo>
                  <a:pt x="190148" y="257908"/>
                </a:lnTo>
                <a:cubicBezTo>
                  <a:pt x="201871" y="265723"/>
                  <a:pt x="219016" y="268752"/>
                  <a:pt x="225317" y="281354"/>
                </a:cubicBezTo>
                <a:cubicBezTo>
                  <a:pt x="259030" y="348781"/>
                  <a:pt x="206796" y="381936"/>
                  <a:pt x="272209" y="316523"/>
                </a:cubicBezTo>
                <a:cubicBezTo>
                  <a:pt x="276117" y="304800"/>
                  <a:pt x="272880" y="275828"/>
                  <a:pt x="283933" y="281354"/>
                </a:cubicBezTo>
                <a:cubicBezTo>
                  <a:pt x="298344" y="288559"/>
                  <a:pt x="292161" y="312518"/>
                  <a:pt x="295656" y="328246"/>
                </a:cubicBezTo>
                <a:cubicBezTo>
                  <a:pt x="299978" y="347697"/>
                  <a:pt x="303471" y="367323"/>
                  <a:pt x="307379" y="386862"/>
                </a:cubicBezTo>
                <a:cubicBezTo>
                  <a:pt x="315194" y="371231"/>
                  <a:pt x="319637" y="353394"/>
                  <a:pt x="330825" y="339969"/>
                </a:cubicBezTo>
                <a:cubicBezTo>
                  <a:pt x="339845" y="329145"/>
                  <a:pt x="358179" y="328246"/>
                  <a:pt x="365994" y="316523"/>
                </a:cubicBezTo>
                <a:cubicBezTo>
                  <a:pt x="374931" y="303117"/>
                  <a:pt x="368478" y="282830"/>
                  <a:pt x="377717" y="269631"/>
                </a:cubicBezTo>
                <a:cubicBezTo>
                  <a:pt x="396732" y="242467"/>
                  <a:pt x="448056" y="199292"/>
                  <a:pt x="448056" y="199292"/>
                </a:cubicBezTo>
                <a:cubicBezTo>
                  <a:pt x="451964" y="222738"/>
                  <a:pt x="457002" y="246024"/>
                  <a:pt x="459779" y="269631"/>
                </a:cubicBezTo>
                <a:cubicBezTo>
                  <a:pt x="468223" y="341405"/>
                  <a:pt x="472050" y="431456"/>
                  <a:pt x="483225" y="504092"/>
                </a:cubicBezTo>
                <a:cubicBezTo>
                  <a:pt x="485675" y="520017"/>
                  <a:pt x="491040" y="535354"/>
                  <a:pt x="494948" y="550985"/>
                </a:cubicBezTo>
                <a:cubicBezTo>
                  <a:pt x="524399" y="511716"/>
                  <a:pt x="542675" y="490698"/>
                  <a:pt x="565286" y="445477"/>
                </a:cubicBezTo>
                <a:cubicBezTo>
                  <a:pt x="622646" y="330759"/>
                  <a:pt x="557858" y="433176"/>
                  <a:pt x="612179" y="351692"/>
                </a:cubicBezTo>
                <a:cubicBezTo>
                  <a:pt x="616087" y="336061"/>
                  <a:pt x="610496" y="295863"/>
                  <a:pt x="623902" y="304800"/>
                </a:cubicBezTo>
                <a:cubicBezTo>
                  <a:pt x="644466" y="318509"/>
                  <a:pt x="641987" y="351012"/>
                  <a:pt x="647348" y="375138"/>
                </a:cubicBezTo>
                <a:cubicBezTo>
                  <a:pt x="689459" y="564637"/>
                  <a:pt x="643729" y="461684"/>
                  <a:pt x="694240" y="562708"/>
                </a:cubicBezTo>
                <a:cubicBezTo>
                  <a:pt x="698148" y="590062"/>
                  <a:pt x="700544" y="617674"/>
                  <a:pt x="705963" y="644769"/>
                </a:cubicBezTo>
                <a:cubicBezTo>
                  <a:pt x="708386" y="656886"/>
                  <a:pt x="705963" y="676030"/>
                  <a:pt x="717686" y="679938"/>
                </a:cubicBezTo>
                <a:cubicBezTo>
                  <a:pt x="728172" y="683433"/>
                  <a:pt x="734228" y="665123"/>
                  <a:pt x="741133" y="656492"/>
                </a:cubicBezTo>
                <a:cubicBezTo>
                  <a:pt x="749935" y="645490"/>
                  <a:pt x="757195" y="633322"/>
                  <a:pt x="764579" y="621323"/>
                </a:cubicBezTo>
                <a:cubicBezTo>
                  <a:pt x="788463" y="582512"/>
                  <a:pt x="811471" y="543169"/>
                  <a:pt x="834917" y="504092"/>
                </a:cubicBezTo>
                <a:cubicBezTo>
                  <a:pt x="846640" y="484554"/>
                  <a:pt x="857447" y="464435"/>
                  <a:pt x="870086" y="445477"/>
                </a:cubicBezTo>
                <a:cubicBezTo>
                  <a:pt x="877902" y="433754"/>
                  <a:pt x="886543" y="422541"/>
                  <a:pt x="893533" y="410308"/>
                </a:cubicBezTo>
                <a:cubicBezTo>
                  <a:pt x="902204" y="395135"/>
                  <a:pt x="909164" y="379046"/>
                  <a:pt x="916979" y="363415"/>
                </a:cubicBezTo>
                <a:cubicBezTo>
                  <a:pt x="920887" y="386861"/>
                  <a:pt x="924040" y="410446"/>
                  <a:pt x="928702" y="433754"/>
                </a:cubicBezTo>
                <a:cubicBezTo>
                  <a:pt x="931862" y="449553"/>
                  <a:pt x="938542" y="464645"/>
                  <a:pt x="940425" y="480646"/>
                </a:cubicBezTo>
                <a:cubicBezTo>
                  <a:pt x="946378" y="531247"/>
                  <a:pt x="948240" y="582246"/>
                  <a:pt x="952148" y="633046"/>
                </a:cubicBezTo>
                <a:cubicBezTo>
                  <a:pt x="959963" y="613508"/>
                  <a:pt x="968590" y="594275"/>
                  <a:pt x="975594" y="574431"/>
                </a:cubicBezTo>
                <a:cubicBezTo>
                  <a:pt x="992045" y="527820"/>
                  <a:pt x="1004128" y="479647"/>
                  <a:pt x="1022486" y="433754"/>
                </a:cubicBezTo>
                <a:lnTo>
                  <a:pt x="1069379" y="316523"/>
                </a:lnTo>
                <a:cubicBezTo>
                  <a:pt x="1077194" y="296985"/>
                  <a:pt x="1087721" y="278323"/>
                  <a:pt x="1092825" y="257908"/>
                </a:cubicBezTo>
                <a:lnTo>
                  <a:pt x="1104548" y="211015"/>
                </a:lnTo>
                <a:cubicBezTo>
                  <a:pt x="1108456" y="300892"/>
                  <a:pt x="1102240" y="391785"/>
                  <a:pt x="1116271" y="480646"/>
                </a:cubicBezTo>
                <a:cubicBezTo>
                  <a:pt x="1118997" y="497908"/>
                  <a:pt x="1134191" y="450333"/>
                  <a:pt x="1139717" y="433754"/>
                </a:cubicBezTo>
                <a:cubicBezTo>
                  <a:pt x="1218760" y="196622"/>
                  <a:pt x="1086492" y="534497"/>
                  <a:pt x="1174886" y="328246"/>
                </a:cubicBezTo>
                <a:cubicBezTo>
                  <a:pt x="1191465" y="289562"/>
                  <a:pt x="1221779" y="211015"/>
                  <a:pt x="1221779" y="211015"/>
                </a:cubicBezTo>
                <a:cubicBezTo>
                  <a:pt x="1309516" y="328000"/>
                  <a:pt x="1194665" y="160813"/>
                  <a:pt x="1280394" y="375138"/>
                </a:cubicBezTo>
                <a:cubicBezTo>
                  <a:pt x="1288209" y="394677"/>
                  <a:pt x="1297793" y="413598"/>
                  <a:pt x="1303840" y="433754"/>
                </a:cubicBezTo>
                <a:cubicBezTo>
                  <a:pt x="1309565" y="452839"/>
                  <a:pt x="1310320" y="473146"/>
                  <a:pt x="1315563" y="492369"/>
                </a:cubicBezTo>
                <a:cubicBezTo>
                  <a:pt x="1322066" y="516213"/>
                  <a:pt x="1339009" y="562708"/>
                  <a:pt x="1339009" y="562708"/>
                </a:cubicBezTo>
                <a:cubicBezTo>
                  <a:pt x="1358548" y="547077"/>
                  <a:pt x="1382612" y="535832"/>
                  <a:pt x="1397625" y="515815"/>
                </a:cubicBezTo>
                <a:cubicBezTo>
                  <a:pt x="1407292" y="502926"/>
                  <a:pt x="1403691" y="484009"/>
                  <a:pt x="1409348" y="468923"/>
                </a:cubicBezTo>
                <a:cubicBezTo>
                  <a:pt x="1425440" y="426012"/>
                  <a:pt x="1440301" y="412022"/>
                  <a:pt x="1467963" y="375138"/>
                </a:cubicBezTo>
                <a:cubicBezTo>
                  <a:pt x="1494904" y="294314"/>
                  <a:pt x="1473933" y="322275"/>
                  <a:pt x="1514856" y="281354"/>
                </a:cubicBezTo>
                <a:cubicBezTo>
                  <a:pt x="1518764" y="293077"/>
                  <a:pt x="1523184" y="304641"/>
                  <a:pt x="1526579" y="316523"/>
                </a:cubicBezTo>
                <a:cubicBezTo>
                  <a:pt x="1531005" y="332015"/>
                  <a:pt x="1533207" y="348130"/>
                  <a:pt x="1538302" y="363415"/>
                </a:cubicBezTo>
                <a:cubicBezTo>
                  <a:pt x="1544957" y="383379"/>
                  <a:pt x="1553933" y="402492"/>
                  <a:pt x="1561748" y="422031"/>
                </a:cubicBezTo>
                <a:cubicBezTo>
                  <a:pt x="1565656" y="445477"/>
                  <a:pt x="1565954" y="469819"/>
                  <a:pt x="1573471" y="492369"/>
                </a:cubicBezTo>
                <a:cubicBezTo>
                  <a:pt x="1577926" y="505735"/>
                  <a:pt x="1592869" y="514043"/>
                  <a:pt x="1596917" y="527538"/>
                </a:cubicBezTo>
                <a:cubicBezTo>
                  <a:pt x="1626852" y="627321"/>
                  <a:pt x="1575063" y="598408"/>
                  <a:pt x="1643809" y="621323"/>
                </a:cubicBezTo>
                <a:cubicBezTo>
                  <a:pt x="1728606" y="508263"/>
                  <a:pt x="1619395" y="645738"/>
                  <a:pt x="1737594" y="527538"/>
                </a:cubicBezTo>
                <a:cubicBezTo>
                  <a:pt x="1759175" y="505957"/>
                  <a:pt x="1775792" y="479885"/>
                  <a:pt x="1796209" y="457200"/>
                </a:cubicBezTo>
                <a:cubicBezTo>
                  <a:pt x="1810997" y="440769"/>
                  <a:pt x="1828950" y="427290"/>
                  <a:pt x="1843102" y="410308"/>
                </a:cubicBezTo>
                <a:cubicBezTo>
                  <a:pt x="1868118" y="380288"/>
                  <a:pt x="1913440" y="316523"/>
                  <a:pt x="1913440" y="316523"/>
                </a:cubicBezTo>
                <a:cubicBezTo>
                  <a:pt x="1949897" y="207151"/>
                  <a:pt x="1895069" y="356840"/>
                  <a:pt x="1936886" y="457200"/>
                </a:cubicBezTo>
                <a:cubicBezTo>
                  <a:pt x="1944401" y="475236"/>
                  <a:pt x="1968148" y="433754"/>
                  <a:pt x="1983779" y="422031"/>
                </a:cubicBezTo>
                <a:cubicBezTo>
                  <a:pt x="1995502" y="402492"/>
                  <a:pt x="2006872" y="382737"/>
                  <a:pt x="2018948" y="363415"/>
                </a:cubicBezTo>
                <a:cubicBezTo>
                  <a:pt x="2042197" y="326216"/>
                  <a:pt x="2055903" y="312951"/>
                  <a:pt x="2077563" y="269631"/>
                </a:cubicBezTo>
                <a:cubicBezTo>
                  <a:pt x="2086974" y="250809"/>
                  <a:pt x="2093194" y="230554"/>
                  <a:pt x="2101009" y="211015"/>
                </a:cubicBezTo>
                <a:cubicBezTo>
                  <a:pt x="2112732" y="230554"/>
                  <a:pt x="2128392" y="248217"/>
                  <a:pt x="2136179" y="269631"/>
                </a:cubicBezTo>
                <a:cubicBezTo>
                  <a:pt x="2186722" y="408622"/>
                  <a:pt x="2113080" y="287735"/>
                  <a:pt x="2171348" y="375138"/>
                </a:cubicBezTo>
                <a:cubicBezTo>
                  <a:pt x="2175256" y="390769"/>
                  <a:pt x="2166959" y="422031"/>
                  <a:pt x="2183071" y="422031"/>
                </a:cubicBezTo>
                <a:cubicBezTo>
                  <a:pt x="2208092" y="422031"/>
                  <a:pt x="2222985" y="391761"/>
                  <a:pt x="2241686" y="375138"/>
                </a:cubicBezTo>
                <a:cubicBezTo>
                  <a:pt x="2258208" y="360452"/>
                  <a:pt x="2274193" y="345030"/>
                  <a:pt x="2288579" y="328246"/>
                </a:cubicBezTo>
                <a:cubicBezTo>
                  <a:pt x="2297748" y="317549"/>
                  <a:pt x="2302062" y="303040"/>
                  <a:pt x="2312025" y="293077"/>
                </a:cubicBezTo>
                <a:cubicBezTo>
                  <a:pt x="2325841" y="279261"/>
                  <a:pt x="2343286" y="269631"/>
                  <a:pt x="2358917" y="257908"/>
                </a:cubicBezTo>
                <a:cubicBezTo>
                  <a:pt x="2366732" y="246185"/>
                  <a:pt x="2376062" y="235340"/>
                  <a:pt x="2382363" y="222738"/>
                </a:cubicBezTo>
                <a:cubicBezTo>
                  <a:pt x="2387889" y="211685"/>
                  <a:pt x="2387728" y="198165"/>
                  <a:pt x="2394086" y="187569"/>
                </a:cubicBezTo>
                <a:cubicBezTo>
                  <a:pt x="2399773" y="178091"/>
                  <a:pt x="2409717" y="171938"/>
                  <a:pt x="2417533" y="164123"/>
                </a:cubicBezTo>
                <a:cubicBezTo>
                  <a:pt x="2462888" y="232156"/>
                  <a:pt x="2426078" y="165981"/>
                  <a:pt x="2452702" y="281354"/>
                </a:cubicBezTo>
                <a:cubicBezTo>
                  <a:pt x="2458259" y="305435"/>
                  <a:pt x="2476148" y="351692"/>
                  <a:pt x="2476148" y="351692"/>
                </a:cubicBezTo>
                <a:cubicBezTo>
                  <a:pt x="2487871" y="343877"/>
                  <a:pt x="2502515" y="339248"/>
                  <a:pt x="2511317" y="328246"/>
                </a:cubicBezTo>
                <a:cubicBezTo>
                  <a:pt x="2519036" y="318597"/>
                  <a:pt x="2516185" y="303359"/>
                  <a:pt x="2523040" y="293077"/>
                </a:cubicBezTo>
                <a:cubicBezTo>
                  <a:pt x="2532236" y="279283"/>
                  <a:pt x="2547711" y="270739"/>
                  <a:pt x="2558209" y="257908"/>
                </a:cubicBezTo>
                <a:cubicBezTo>
                  <a:pt x="2582954" y="227664"/>
                  <a:pt x="2596034" y="185799"/>
                  <a:pt x="2628548" y="164123"/>
                </a:cubicBezTo>
                <a:lnTo>
                  <a:pt x="2698886" y="117231"/>
                </a:lnTo>
                <a:cubicBezTo>
                  <a:pt x="2710609" y="121139"/>
                  <a:pt x="2728529" y="117901"/>
                  <a:pt x="2734056" y="128954"/>
                </a:cubicBezTo>
                <a:cubicBezTo>
                  <a:pt x="2746413" y="153668"/>
                  <a:pt x="2740360" y="183920"/>
                  <a:pt x="2745779" y="211015"/>
                </a:cubicBezTo>
                <a:cubicBezTo>
                  <a:pt x="2752713" y="245685"/>
                  <a:pt x="2761187" y="251713"/>
                  <a:pt x="2780948" y="281354"/>
                </a:cubicBezTo>
                <a:cubicBezTo>
                  <a:pt x="2786830" y="304883"/>
                  <a:pt x="2787361" y="351692"/>
                  <a:pt x="2827840" y="351692"/>
                </a:cubicBezTo>
                <a:cubicBezTo>
                  <a:pt x="2841929" y="351692"/>
                  <a:pt x="2851738" y="336700"/>
                  <a:pt x="2863009" y="328246"/>
                </a:cubicBezTo>
                <a:cubicBezTo>
                  <a:pt x="2883026" y="313233"/>
                  <a:pt x="2901389" y="296071"/>
                  <a:pt x="2921625" y="281354"/>
                </a:cubicBezTo>
                <a:cubicBezTo>
                  <a:pt x="3153861" y="112457"/>
                  <a:pt x="2826076" y="369917"/>
                  <a:pt x="3050579" y="164123"/>
                </a:cubicBezTo>
                <a:cubicBezTo>
                  <a:pt x="3075358" y="141408"/>
                  <a:pt x="3105748" y="125677"/>
                  <a:pt x="3132640" y="105508"/>
                </a:cubicBezTo>
                <a:cubicBezTo>
                  <a:pt x="3244029" y="21966"/>
                  <a:pt x="3146916" y="88175"/>
                  <a:pt x="3226425" y="35169"/>
                </a:cubicBezTo>
                <a:cubicBezTo>
                  <a:pt x="3234240" y="23446"/>
                  <a:pt x="3235782" y="0"/>
                  <a:pt x="3249871" y="0"/>
                </a:cubicBezTo>
                <a:cubicBezTo>
                  <a:pt x="3262228" y="0"/>
                  <a:pt x="3258199" y="23287"/>
                  <a:pt x="3261594" y="35169"/>
                </a:cubicBezTo>
                <a:cubicBezTo>
                  <a:pt x="3281535" y="104964"/>
                  <a:pt x="3268437" y="72807"/>
                  <a:pt x="3285040" y="164123"/>
                </a:cubicBezTo>
                <a:cubicBezTo>
                  <a:pt x="3287922" y="179975"/>
                  <a:pt x="3292855" y="195384"/>
                  <a:pt x="3296763" y="211015"/>
                </a:cubicBezTo>
                <a:cubicBezTo>
                  <a:pt x="3312394" y="207107"/>
                  <a:pt x="3330250" y="208229"/>
                  <a:pt x="3343656" y="199292"/>
                </a:cubicBezTo>
                <a:cubicBezTo>
                  <a:pt x="3355379" y="191477"/>
                  <a:pt x="3357139" y="174086"/>
                  <a:pt x="3367102" y="164123"/>
                </a:cubicBezTo>
                <a:cubicBezTo>
                  <a:pt x="3407683" y="123542"/>
                  <a:pt x="3430780" y="109948"/>
                  <a:pt x="3472609" y="82062"/>
                </a:cubicBezTo>
                <a:cubicBezTo>
                  <a:pt x="3490328" y="152932"/>
                  <a:pt x="3479237" y="113666"/>
                  <a:pt x="3507779" y="199292"/>
                </a:cubicBezTo>
                <a:lnTo>
                  <a:pt x="3519502" y="234462"/>
                </a:lnTo>
                <a:cubicBezTo>
                  <a:pt x="3523410" y="265723"/>
                  <a:pt x="3525589" y="297250"/>
                  <a:pt x="3531225" y="328246"/>
                </a:cubicBezTo>
                <a:cubicBezTo>
                  <a:pt x="3533436" y="340404"/>
                  <a:pt x="3530591" y="363415"/>
                  <a:pt x="3542948" y="363415"/>
                </a:cubicBezTo>
                <a:cubicBezTo>
                  <a:pt x="3559527" y="363415"/>
                  <a:pt x="3567939" y="341333"/>
                  <a:pt x="3578117" y="328246"/>
                </a:cubicBezTo>
                <a:cubicBezTo>
                  <a:pt x="3681607" y="195187"/>
                  <a:pt x="3594283" y="307637"/>
                  <a:pt x="3636733" y="222738"/>
                </a:cubicBezTo>
                <a:cubicBezTo>
                  <a:pt x="3646923" y="202358"/>
                  <a:pt x="3660179" y="183661"/>
                  <a:pt x="3671902" y="164123"/>
                </a:cubicBezTo>
                <a:cubicBezTo>
                  <a:pt x="3675810" y="175846"/>
                  <a:pt x="3681594" y="187103"/>
                  <a:pt x="3683625" y="199292"/>
                </a:cubicBezTo>
                <a:cubicBezTo>
                  <a:pt x="3689442" y="234196"/>
                  <a:pt x="3674117" y="276491"/>
                  <a:pt x="3695348" y="304800"/>
                </a:cubicBezTo>
                <a:cubicBezTo>
                  <a:pt x="3707974" y="321635"/>
                  <a:pt x="3711603" y="265961"/>
                  <a:pt x="3718794" y="246185"/>
                </a:cubicBezTo>
                <a:cubicBezTo>
                  <a:pt x="3752276" y="154109"/>
                  <a:pt x="3725349" y="201182"/>
                  <a:pt x="3765686" y="140677"/>
                </a:cubicBezTo>
                <a:cubicBezTo>
                  <a:pt x="3773502" y="148492"/>
                  <a:pt x="3784190" y="154237"/>
                  <a:pt x="3789133" y="164123"/>
                </a:cubicBezTo>
                <a:cubicBezTo>
                  <a:pt x="3796339" y="178534"/>
                  <a:pt x="3797696" y="195216"/>
                  <a:pt x="3800856" y="211015"/>
                </a:cubicBezTo>
                <a:cubicBezTo>
                  <a:pt x="3821488" y="314175"/>
                  <a:pt x="3801487" y="248078"/>
                  <a:pt x="3824302" y="316523"/>
                </a:cubicBezTo>
                <a:cubicBezTo>
                  <a:pt x="3847748" y="277446"/>
                  <a:pt x="3874260" y="240052"/>
                  <a:pt x="3894640" y="199292"/>
                </a:cubicBezTo>
                <a:cubicBezTo>
                  <a:pt x="3902455" y="183661"/>
                  <a:pt x="3910988" y="168369"/>
                  <a:pt x="3918086" y="152400"/>
                </a:cubicBezTo>
                <a:cubicBezTo>
                  <a:pt x="3977965" y="17675"/>
                  <a:pt x="3907257" y="162339"/>
                  <a:pt x="3964979" y="46892"/>
                </a:cubicBezTo>
                <a:cubicBezTo>
                  <a:pt x="3976702" y="70338"/>
                  <a:pt x="3991190" y="92595"/>
                  <a:pt x="4000148" y="117231"/>
                </a:cubicBezTo>
                <a:cubicBezTo>
                  <a:pt x="4012092" y="150078"/>
                  <a:pt x="4021602" y="263427"/>
                  <a:pt x="4023594" y="281354"/>
                </a:cubicBezTo>
                <a:cubicBezTo>
                  <a:pt x="4035317" y="277446"/>
                  <a:pt x="4050025" y="278369"/>
                  <a:pt x="4058763" y="269631"/>
                </a:cubicBezTo>
                <a:cubicBezTo>
                  <a:pt x="4096662" y="231732"/>
                  <a:pt x="4092949" y="196374"/>
                  <a:pt x="4117379" y="152400"/>
                </a:cubicBezTo>
                <a:cubicBezTo>
                  <a:pt x="4126868" y="135320"/>
                  <a:pt x="4140825" y="121139"/>
                  <a:pt x="4152548" y="105508"/>
                </a:cubicBezTo>
                <a:cubicBezTo>
                  <a:pt x="4156456" y="89877"/>
                  <a:pt x="4156277" y="72604"/>
                  <a:pt x="4164271" y="58615"/>
                </a:cubicBezTo>
                <a:cubicBezTo>
                  <a:pt x="4172496" y="44221"/>
                  <a:pt x="4196189" y="7189"/>
                  <a:pt x="4199440" y="23446"/>
                </a:cubicBezTo>
                <a:cubicBezTo>
                  <a:pt x="4217083" y="111661"/>
                  <a:pt x="4207255" y="203200"/>
                  <a:pt x="4211163" y="293077"/>
                </a:cubicBezTo>
                <a:cubicBezTo>
                  <a:pt x="4234609" y="254000"/>
                  <a:pt x="4264577" y="218158"/>
                  <a:pt x="4281502" y="175846"/>
                </a:cubicBezTo>
                <a:cubicBezTo>
                  <a:pt x="4289317" y="156308"/>
                  <a:pt x="4297559" y="136935"/>
                  <a:pt x="4304948" y="117231"/>
                </a:cubicBezTo>
                <a:cubicBezTo>
                  <a:pt x="4309287" y="105661"/>
                  <a:pt x="4310313" y="92658"/>
                  <a:pt x="4316671" y="82062"/>
                </a:cubicBezTo>
                <a:cubicBezTo>
                  <a:pt x="4322358" y="72584"/>
                  <a:pt x="4332302" y="66431"/>
                  <a:pt x="4340117" y="58615"/>
                </a:cubicBezTo>
                <a:cubicBezTo>
                  <a:pt x="4380225" y="178943"/>
                  <a:pt x="4321684" y="-5095"/>
                  <a:pt x="4375286" y="316523"/>
                </a:cubicBezTo>
                <a:lnTo>
                  <a:pt x="4387009" y="386862"/>
                </a:lnTo>
                <a:cubicBezTo>
                  <a:pt x="4410455" y="371231"/>
                  <a:pt x="4436141" y="358525"/>
                  <a:pt x="4457348" y="339969"/>
                </a:cubicBezTo>
                <a:cubicBezTo>
                  <a:pt x="4467951" y="330691"/>
                  <a:pt x="4472605" y="316265"/>
                  <a:pt x="4480794" y="304800"/>
                </a:cubicBezTo>
                <a:cubicBezTo>
                  <a:pt x="4492150" y="288901"/>
                  <a:pt x="4504758" y="273914"/>
                  <a:pt x="4515963" y="257908"/>
                </a:cubicBezTo>
                <a:cubicBezTo>
                  <a:pt x="4532123" y="234823"/>
                  <a:pt x="4545556" y="209812"/>
                  <a:pt x="4562856" y="187569"/>
                </a:cubicBezTo>
                <a:cubicBezTo>
                  <a:pt x="4573034" y="174482"/>
                  <a:pt x="4587847" y="165487"/>
                  <a:pt x="4598025" y="152400"/>
                </a:cubicBezTo>
                <a:cubicBezTo>
                  <a:pt x="4615325" y="130157"/>
                  <a:pt x="4644917" y="82062"/>
                  <a:pt x="4644917" y="82062"/>
                </a:cubicBezTo>
                <a:cubicBezTo>
                  <a:pt x="4648825" y="97693"/>
                  <a:pt x="4655037" y="112922"/>
                  <a:pt x="4656640" y="128954"/>
                </a:cubicBezTo>
                <a:cubicBezTo>
                  <a:pt x="4662873" y="191288"/>
                  <a:pt x="4647293" y="257528"/>
                  <a:pt x="4668363" y="316523"/>
                </a:cubicBezTo>
                <a:cubicBezTo>
                  <a:pt x="4674241" y="332981"/>
                  <a:pt x="4699625" y="300892"/>
                  <a:pt x="4715256" y="293077"/>
                </a:cubicBezTo>
                <a:cubicBezTo>
                  <a:pt x="4723071" y="281354"/>
                  <a:pt x="4731712" y="270141"/>
                  <a:pt x="4738702" y="257908"/>
                </a:cubicBezTo>
                <a:cubicBezTo>
                  <a:pt x="4747372" y="242735"/>
                  <a:pt x="4750775" y="224284"/>
                  <a:pt x="4762148" y="211015"/>
                </a:cubicBezTo>
                <a:cubicBezTo>
                  <a:pt x="4774863" y="196180"/>
                  <a:pt x="4795224" y="189662"/>
                  <a:pt x="4809040" y="175846"/>
                </a:cubicBezTo>
                <a:cubicBezTo>
                  <a:pt x="4822856" y="162030"/>
                  <a:pt x="4832486" y="144585"/>
                  <a:pt x="4844209" y="128954"/>
                </a:cubicBezTo>
                <a:cubicBezTo>
                  <a:pt x="4845328" y="125597"/>
                  <a:pt x="4862823" y="49129"/>
                  <a:pt x="4891102" y="70338"/>
                </a:cubicBezTo>
                <a:cubicBezTo>
                  <a:pt x="4907042" y="82293"/>
                  <a:pt x="4900192" y="109203"/>
                  <a:pt x="4902825" y="128954"/>
                </a:cubicBezTo>
                <a:cubicBezTo>
                  <a:pt x="4921419" y="268407"/>
                  <a:pt x="4890802" y="210566"/>
                  <a:pt x="4937994" y="281354"/>
                </a:cubicBezTo>
                <a:cubicBezTo>
                  <a:pt x="5031777" y="211017"/>
                  <a:pt x="4941902" y="285261"/>
                  <a:pt x="5020056" y="199292"/>
                </a:cubicBezTo>
                <a:cubicBezTo>
                  <a:pt x="5046078" y="170668"/>
                  <a:pt x="5102117" y="117231"/>
                  <a:pt x="5102117" y="117231"/>
                </a:cubicBezTo>
                <a:cubicBezTo>
                  <a:pt x="5106025" y="148492"/>
                  <a:pt x="5110159" y="179726"/>
                  <a:pt x="5113840" y="211015"/>
                </a:cubicBezTo>
                <a:cubicBezTo>
                  <a:pt x="5117974" y="246158"/>
                  <a:pt x="5109738" y="284873"/>
                  <a:pt x="5125563" y="316523"/>
                </a:cubicBezTo>
                <a:cubicBezTo>
                  <a:pt x="5131089" y="327576"/>
                  <a:pt x="5149010" y="308708"/>
                  <a:pt x="5160733" y="304800"/>
                </a:cubicBezTo>
                <a:cubicBezTo>
                  <a:pt x="5180271" y="289169"/>
                  <a:pt x="5200647" y="274531"/>
                  <a:pt x="5219348" y="257908"/>
                </a:cubicBezTo>
                <a:cubicBezTo>
                  <a:pt x="5235870" y="243222"/>
                  <a:pt x="5248252" y="223864"/>
                  <a:pt x="5266240" y="211015"/>
                </a:cubicBezTo>
                <a:cubicBezTo>
                  <a:pt x="5276295" y="203832"/>
                  <a:pt x="5289686" y="203200"/>
                  <a:pt x="5301409" y="199292"/>
                </a:cubicBezTo>
                <a:cubicBezTo>
                  <a:pt x="5317980" y="282142"/>
                  <a:pt x="5306832" y="239005"/>
                  <a:pt x="5336579" y="328246"/>
                </a:cubicBezTo>
                <a:lnTo>
                  <a:pt x="5348302" y="363415"/>
                </a:lnTo>
                <a:cubicBezTo>
                  <a:pt x="5383471" y="355600"/>
                  <a:pt x="5421098" y="355066"/>
                  <a:pt x="5453809" y="339969"/>
                </a:cubicBezTo>
                <a:cubicBezTo>
                  <a:pt x="5473880" y="330706"/>
                  <a:pt x="5482309" y="305339"/>
                  <a:pt x="5500702" y="293077"/>
                </a:cubicBezTo>
                <a:cubicBezTo>
                  <a:pt x="5518211" y="281404"/>
                  <a:pt x="5539779" y="277446"/>
                  <a:pt x="5559317" y="269631"/>
                </a:cubicBezTo>
                <a:cubicBezTo>
                  <a:pt x="5681266" y="147682"/>
                  <a:pt x="5515408" y="308942"/>
                  <a:pt x="5629656" y="211015"/>
                </a:cubicBezTo>
                <a:cubicBezTo>
                  <a:pt x="5729151" y="125734"/>
                  <a:pt x="5630978" y="194503"/>
                  <a:pt x="5711717" y="140677"/>
                </a:cubicBezTo>
                <a:cubicBezTo>
                  <a:pt x="5719532" y="160215"/>
                  <a:pt x="5729741" y="178959"/>
                  <a:pt x="5735163" y="199292"/>
                </a:cubicBezTo>
                <a:cubicBezTo>
                  <a:pt x="5745431" y="237797"/>
                  <a:pt x="5749648" y="277693"/>
                  <a:pt x="5758609" y="316523"/>
                </a:cubicBezTo>
                <a:cubicBezTo>
                  <a:pt x="5761388" y="328564"/>
                  <a:pt x="5761595" y="342954"/>
                  <a:pt x="5770333" y="351692"/>
                </a:cubicBezTo>
                <a:cubicBezTo>
                  <a:pt x="5779071" y="360430"/>
                  <a:pt x="5793779" y="359507"/>
                  <a:pt x="5805502" y="363415"/>
                </a:cubicBezTo>
                <a:cubicBezTo>
                  <a:pt x="5817225" y="355600"/>
                  <a:pt x="5828069" y="346270"/>
                  <a:pt x="5840671" y="339969"/>
                </a:cubicBezTo>
                <a:cubicBezTo>
                  <a:pt x="5851724" y="334443"/>
                  <a:pt x="5864270" y="332585"/>
                  <a:pt x="5875840" y="328246"/>
                </a:cubicBezTo>
                <a:cubicBezTo>
                  <a:pt x="5895544" y="320857"/>
                  <a:pt x="5914917" y="312615"/>
                  <a:pt x="5934456" y="304800"/>
                </a:cubicBezTo>
                <a:cubicBezTo>
                  <a:pt x="5944876" y="289169"/>
                  <a:pt x="5967020" y="246185"/>
                  <a:pt x="5993071" y="246185"/>
                </a:cubicBezTo>
                <a:cubicBezTo>
                  <a:pt x="6007160" y="246185"/>
                  <a:pt x="6016517" y="261816"/>
                  <a:pt x="6028240" y="269631"/>
                </a:cubicBezTo>
                <a:cubicBezTo>
                  <a:pt x="6032148" y="289169"/>
                  <a:pt x="6037145" y="308521"/>
                  <a:pt x="6039963" y="328246"/>
                </a:cubicBezTo>
                <a:cubicBezTo>
                  <a:pt x="6059594" y="465667"/>
                  <a:pt x="6038211" y="393329"/>
                  <a:pt x="6063409" y="468923"/>
                </a:cubicBezTo>
                <a:cubicBezTo>
                  <a:pt x="6079040" y="465015"/>
                  <a:pt x="6096313" y="465194"/>
                  <a:pt x="6110302" y="457200"/>
                </a:cubicBezTo>
                <a:cubicBezTo>
                  <a:pt x="6124696" y="448975"/>
                  <a:pt x="6132735" y="432645"/>
                  <a:pt x="6145471" y="422031"/>
                </a:cubicBezTo>
                <a:cubicBezTo>
                  <a:pt x="6156295" y="413011"/>
                  <a:pt x="6168917" y="406400"/>
                  <a:pt x="6180640" y="398585"/>
                </a:cubicBezTo>
                <a:cubicBezTo>
                  <a:pt x="6274268" y="273745"/>
                  <a:pt x="6155424" y="417643"/>
                  <a:pt x="6262702" y="328246"/>
                </a:cubicBezTo>
                <a:cubicBezTo>
                  <a:pt x="6273526" y="319226"/>
                  <a:pt x="6276185" y="303040"/>
                  <a:pt x="6286148" y="293077"/>
                </a:cubicBezTo>
                <a:cubicBezTo>
                  <a:pt x="6296111" y="283114"/>
                  <a:pt x="6309594" y="277446"/>
                  <a:pt x="6321317" y="269631"/>
                </a:cubicBezTo>
                <a:cubicBezTo>
                  <a:pt x="6329132" y="281354"/>
                  <a:pt x="6341346" y="291131"/>
                  <a:pt x="6344763" y="304800"/>
                </a:cubicBezTo>
                <a:cubicBezTo>
                  <a:pt x="6372952" y="417556"/>
                  <a:pt x="6317642" y="423256"/>
                  <a:pt x="6391656" y="398585"/>
                </a:cubicBezTo>
                <a:lnTo>
                  <a:pt x="6461994" y="351692"/>
                </a:lnTo>
                <a:cubicBezTo>
                  <a:pt x="6485440" y="336061"/>
                  <a:pt x="6509790" y="321707"/>
                  <a:pt x="6532333" y="304800"/>
                </a:cubicBezTo>
                <a:lnTo>
                  <a:pt x="6579225" y="269631"/>
                </a:lnTo>
                <a:cubicBezTo>
                  <a:pt x="6590948" y="293077"/>
                  <a:pt x="6606105" y="315101"/>
                  <a:pt x="6614394" y="339969"/>
                </a:cubicBezTo>
                <a:cubicBezTo>
                  <a:pt x="6621911" y="362519"/>
                  <a:pt x="6621865" y="386922"/>
                  <a:pt x="6626117" y="410308"/>
                </a:cubicBezTo>
                <a:cubicBezTo>
                  <a:pt x="6629681" y="429912"/>
                  <a:pt x="6633932" y="449385"/>
                  <a:pt x="6637840" y="468923"/>
                </a:cubicBezTo>
                <a:cubicBezTo>
                  <a:pt x="6724610" y="425539"/>
                  <a:pt x="6648613" y="469715"/>
                  <a:pt x="6719902" y="410308"/>
                </a:cubicBezTo>
                <a:cubicBezTo>
                  <a:pt x="6730726" y="401288"/>
                  <a:pt x="6744247" y="395882"/>
                  <a:pt x="6755071" y="386862"/>
                </a:cubicBezTo>
                <a:cubicBezTo>
                  <a:pt x="6787725" y="359649"/>
                  <a:pt x="6799537" y="339295"/>
                  <a:pt x="6825409" y="304800"/>
                </a:cubicBezTo>
                <a:cubicBezTo>
                  <a:pt x="6833225" y="320431"/>
                  <a:pt x="6845194" y="334604"/>
                  <a:pt x="6848856" y="351692"/>
                </a:cubicBezTo>
                <a:cubicBezTo>
                  <a:pt x="6857085" y="390092"/>
                  <a:pt x="6855389" y="429996"/>
                  <a:pt x="6860579" y="468923"/>
                </a:cubicBezTo>
                <a:cubicBezTo>
                  <a:pt x="6863212" y="488673"/>
                  <a:pt x="6868394" y="508000"/>
                  <a:pt x="6872302" y="527538"/>
                </a:cubicBezTo>
                <a:cubicBezTo>
                  <a:pt x="6884025" y="515815"/>
                  <a:pt x="6895080" y="503383"/>
                  <a:pt x="6907471" y="492369"/>
                </a:cubicBezTo>
                <a:cubicBezTo>
                  <a:pt x="6930282" y="472093"/>
                  <a:pt x="6956228" y="455335"/>
                  <a:pt x="6977809" y="433754"/>
                </a:cubicBezTo>
                <a:cubicBezTo>
                  <a:pt x="6995502" y="416061"/>
                  <a:pt x="7008225" y="393969"/>
                  <a:pt x="7024702" y="375138"/>
                </a:cubicBezTo>
                <a:cubicBezTo>
                  <a:pt x="7035619" y="362661"/>
                  <a:pt x="7048148" y="351692"/>
                  <a:pt x="7059871" y="339969"/>
                </a:cubicBezTo>
                <a:cubicBezTo>
                  <a:pt x="7094878" y="585016"/>
                  <a:pt x="7051446" y="527414"/>
                  <a:pt x="7118486" y="445477"/>
                </a:cubicBezTo>
                <a:cubicBezTo>
                  <a:pt x="7139483" y="419814"/>
                  <a:pt x="7166643" y="399784"/>
                  <a:pt x="7188825" y="375138"/>
                </a:cubicBezTo>
                <a:cubicBezTo>
                  <a:pt x="7201895" y="360615"/>
                  <a:pt x="7212271" y="343877"/>
                  <a:pt x="7223994" y="328246"/>
                </a:cubicBezTo>
                <a:cubicBezTo>
                  <a:pt x="7231809" y="347785"/>
                  <a:pt x="7243313" y="366227"/>
                  <a:pt x="7247440" y="386862"/>
                </a:cubicBezTo>
                <a:cubicBezTo>
                  <a:pt x="7255142" y="425371"/>
                  <a:pt x="7235600" y="472675"/>
                  <a:pt x="7259163" y="504092"/>
                </a:cubicBezTo>
                <a:cubicBezTo>
                  <a:pt x="7271789" y="520927"/>
                  <a:pt x="7298240" y="488461"/>
                  <a:pt x="7317779" y="480646"/>
                </a:cubicBezTo>
                <a:cubicBezTo>
                  <a:pt x="7359617" y="417889"/>
                  <a:pt x="7331265" y="455436"/>
                  <a:pt x="7411563" y="375138"/>
                </a:cubicBezTo>
                <a:cubicBezTo>
                  <a:pt x="7423286" y="363415"/>
                  <a:pt x="7431005" y="345212"/>
                  <a:pt x="7446733" y="339969"/>
                </a:cubicBezTo>
                <a:cubicBezTo>
                  <a:pt x="7495268" y="323791"/>
                  <a:pt x="7471620" y="335101"/>
                  <a:pt x="7517071" y="304800"/>
                </a:cubicBezTo>
                <a:cubicBezTo>
                  <a:pt x="7520979" y="359508"/>
                  <a:pt x="7511450" y="416890"/>
                  <a:pt x="7528794" y="468923"/>
                </a:cubicBezTo>
                <a:cubicBezTo>
                  <a:pt x="7533249" y="482289"/>
                  <a:pt x="7554000" y="455440"/>
                  <a:pt x="7563963" y="445477"/>
                </a:cubicBezTo>
                <a:cubicBezTo>
                  <a:pt x="7573926" y="435514"/>
                  <a:pt x="7578389" y="421132"/>
                  <a:pt x="7587409" y="410308"/>
                </a:cubicBezTo>
                <a:cubicBezTo>
                  <a:pt x="7598023" y="397571"/>
                  <a:pt x="7610856" y="386861"/>
                  <a:pt x="7622579" y="375138"/>
                </a:cubicBezTo>
                <a:cubicBezTo>
                  <a:pt x="7626487" y="363415"/>
                  <a:pt x="7628171" y="350698"/>
                  <a:pt x="7634302" y="339969"/>
                </a:cubicBezTo>
                <a:cubicBezTo>
                  <a:pt x="7688273" y="245520"/>
                  <a:pt x="7671713" y="308519"/>
                  <a:pt x="7681194" y="398585"/>
                </a:cubicBezTo>
                <a:cubicBezTo>
                  <a:pt x="7685305" y="437641"/>
                  <a:pt x="7689009" y="476738"/>
                  <a:pt x="7692917" y="515815"/>
                </a:cubicBezTo>
                <a:cubicBezTo>
                  <a:pt x="7736530" y="472202"/>
                  <a:pt x="7757127" y="457735"/>
                  <a:pt x="7786702" y="398585"/>
                </a:cubicBezTo>
                <a:lnTo>
                  <a:pt x="7833594" y="304800"/>
                </a:lnTo>
                <a:cubicBezTo>
                  <a:pt x="7904434" y="446480"/>
                  <a:pt x="7782596" y="190846"/>
                  <a:pt x="7880486" y="504092"/>
                </a:cubicBezTo>
                <a:cubicBezTo>
                  <a:pt x="7885431" y="519917"/>
                  <a:pt x="7903933" y="527539"/>
                  <a:pt x="7915656" y="539262"/>
                </a:cubicBezTo>
                <a:cubicBezTo>
                  <a:pt x="7923471" y="527539"/>
                  <a:pt x="7929677" y="514565"/>
                  <a:pt x="7939102" y="504092"/>
                </a:cubicBezTo>
                <a:cubicBezTo>
                  <a:pt x="7964980" y="475338"/>
                  <a:pt x="7997953" y="452978"/>
                  <a:pt x="8021163" y="422031"/>
                </a:cubicBezTo>
                <a:cubicBezTo>
                  <a:pt x="8033789" y="405196"/>
                  <a:pt x="8036319" y="382757"/>
                  <a:pt x="8044609" y="363415"/>
                </a:cubicBezTo>
                <a:cubicBezTo>
                  <a:pt x="8059770" y="328041"/>
                  <a:pt x="8074290" y="292331"/>
                  <a:pt x="8091502" y="257908"/>
                </a:cubicBezTo>
                <a:cubicBezTo>
                  <a:pt x="8136951" y="167011"/>
                  <a:pt x="8097207" y="275961"/>
                  <a:pt x="8126671" y="187569"/>
                </a:cubicBezTo>
                <a:cubicBezTo>
                  <a:pt x="8134486" y="207108"/>
                  <a:pt x="8147507" y="225304"/>
                  <a:pt x="8150117" y="246185"/>
                </a:cubicBezTo>
                <a:cubicBezTo>
                  <a:pt x="8189709" y="562921"/>
                  <a:pt x="8133805" y="384818"/>
                  <a:pt x="8173563" y="504092"/>
                </a:cubicBezTo>
                <a:cubicBezTo>
                  <a:pt x="8185286" y="496277"/>
                  <a:pt x="8198770" y="490609"/>
                  <a:pt x="8208733" y="480646"/>
                </a:cubicBezTo>
                <a:cubicBezTo>
                  <a:pt x="8230155" y="459224"/>
                  <a:pt x="8278994" y="351833"/>
                  <a:pt x="8279071" y="351692"/>
                </a:cubicBezTo>
                <a:cubicBezTo>
                  <a:pt x="8285818" y="339323"/>
                  <a:pt x="8295527" y="328756"/>
                  <a:pt x="8302517" y="316523"/>
                </a:cubicBezTo>
                <a:cubicBezTo>
                  <a:pt x="8311187" y="301350"/>
                  <a:pt x="8318148" y="285262"/>
                  <a:pt x="8325963" y="269631"/>
                </a:cubicBezTo>
                <a:cubicBezTo>
                  <a:pt x="8329871" y="289169"/>
                  <a:pt x="8333122" y="308850"/>
                  <a:pt x="8337686" y="328246"/>
                </a:cubicBezTo>
                <a:cubicBezTo>
                  <a:pt x="8348757" y="375297"/>
                  <a:pt x="8372856" y="468923"/>
                  <a:pt x="8372856" y="468923"/>
                </a:cubicBezTo>
                <a:cubicBezTo>
                  <a:pt x="8384579" y="465015"/>
                  <a:pt x="8399888" y="466500"/>
                  <a:pt x="8408025" y="457200"/>
                </a:cubicBezTo>
                <a:cubicBezTo>
                  <a:pt x="8428771" y="433490"/>
                  <a:pt x="8438003" y="401718"/>
                  <a:pt x="8454917" y="375138"/>
                </a:cubicBezTo>
                <a:cubicBezTo>
                  <a:pt x="8465407" y="358654"/>
                  <a:pt x="8478363" y="343877"/>
                  <a:pt x="8490086" y="328246"/>
                </a:cubicBezTo>
                <a:cubicBezTo>
                  <a:pt x="8497902" y="359508"/>
                  <a:pt x="8506781" y="390522"/>
                  <a:pt x="8513533" y="422031"/>
                </a:cubicBezTo>
                <a:cubicBezTo>
                  <a:pt x="8518513" y="445273"/>
                  <a:pt x="8513463" y="471731"/>
                  <a:pt x="8525256" y="492369"/>
                </a:cubicBezTo>
                <a:cubicBezTo>
                  <a:pt x="8531387" y="503098"/>
                  <a:pt x="8560425" y="504092"/>
                  <a:pt x="8560425" y="504092"/>
                </a:cubicBezTo>
              </a:path>
            </a:pathLst>
          </a:custGeom>
          <a:noFill/>
          <a:ln w="762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327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008112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Rozmnožování hub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  <a:ln w="57150"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/>
              <a:t>Houby (plodnice) vyrůstají z </a:t>
            </a:r>
            <a:r>
              <a:rPr lang="cs-CZ" u="sng" dirty="0"/>
              <a:t>podhoubí</a:t>
            </a:r>
            <a:r>
              <a:rPr lang="cs-CZ" dirty="0"/>
              <a:t>. Je to jemná </a:t>
            </a:r>
            <a:r>
              <a:rPr lang="cs-CZ" dirty="0" smtClean="0"/>
              <a:t>hustá </a:t>
            </a:r>
            <a:r>
              <a:rPr lang="cs-CZ" dirty="0"/>
              <a:t>spleť houbových vláken. Ta se v zemi rozrůstají.  Za určitých podmínek se ve spleti vláken začnou tvořit uzlíky, které přecházejí v plodnice. Plodnice rostou poměrně rychle. Některá houba vyroste třeba i za noc.  Když plodnice doroste a dozraje, vypadá z ní obrovské množství výtrusů. Ty se šíří vzduchem a dají vyrůst novému podhoubí.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2346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/>
              <a:t>HOUBY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281339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7100" dirty="0" smtClean="0"/>
              <a:t>	</a:t>
            </a:r>
            <a:r>
              <a:rPr lang="cs-CZ" sz="3600" b="1" dirty="0"/>
              <a:t> </a:t>
            </a:r>
            <a:r>
              <a:rPr lang="cs-CZ" sz="3600" b="1" dirty="0" smtClean="0"/>
              <a:t>  		</a:t>
            </a:r>
            <a:r>
              <a:rPr lang="cs-CZ" sz="6600" dirty="0" smtClean="0"/>
              <a:t>  			</a:t>
            </a:r>
            <a:endParaRPr lang="cs-CZ" sz="66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941494" y="1844824"/>
            <a:ext cx="2486490" cy="25202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4391980" y="1844824"/>
            <a:ext cx="36004" cy="266429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427984" y="1844824"/>
            <a:ext cx="2232248" cy="266429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3255640" y="4653136"/>
            <a:ext cx="2088232" cy="9144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Nejedlé</a:t>
            </a:r>
          </a:p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976664" y="4680845"/>
            <a:ext cx="264604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Jedovaté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39552" y="4653136"/>
            <a:ext cx="2088232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Jedlé</a:t>
            </a:r>
            <a:endParaRPr lang="cs-CZ" sz="44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9797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  <a:ln w="57150"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Jedlé 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Jedlé houby můžeme sbírat a upravovat k jídlu.</a:t>
            </a:r>
          </a:p>
        </p:txBody>
      </p:sp>
      <p:sp>
        <p:nvSpPr>
          <p:cNvPr id="4" name="Ovál 3"/>
          <p:cNvSpPr/>
          <p:nvPr/>
        </p:nvSpPr>
        <p:spPr>
          <a:xfrm>
            <a:off x="363960" y="2413783"/>
            <a:ext cx="2530152" cy="1346448"/>
          </a:xfrm>
          <a:prstGeom prst="ellips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Smaženice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95536" y="5130374"/>
            <a:ext cx="2253952" cy="1346448"/>
          </a:xfrm>
          <a:prstGeom prst="ellips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Houbová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omáčka</a:t>
            </a:r>
          </a:p>
        </p:txBody>
      </p:sp>
      <p:sp>
        <p:nvSpPr>
          <p:cNvPr id="6" name="Ovál 5"/>
          <p:cNvSpPr/>
          <p:nvPr/>
        </p:nvSpPr>
        <p:spPr>
          <a:xfrm>
            <a:off x="2444316" y="3637740"/>
            <a:ext cx="2426568" cy="1346448"/>
          </a:xfrm>
          <a:prstGeom prst="ellips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Smažené 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kloboučky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652120" y="4608093"/>
            <a:ext cx="2664296" cy="1346448"/>
          </a:xfrm>
          <a:prstGeom prst="ellips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Houbové 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karbanátky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940152" y="2713112"/>
            <a:ext cx="2498576" cy="1346448"/>
          </a:xfrm>
          <a:prstGeom prst="ellips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Houbová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polévka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898776" y="2262661"/>
            <a:ext cx="1944216" cy="1346448"/>
          </a:xfrm>
          <a:prstGeom prst="ellips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Houby 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v octě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275856" y="5379074"/>
            <a:ext cx="1944216" cy="1346448"/>
          </a:xfrm>
          <a:prstGeom prst="ellips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err="1" smtClean="0">
                <a:solidFill>
                  <a:schemeClr val="tx1"/>
                </a:solidFill>
              </a:rPr>
              <a:t>Sušenéhouby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15157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Hřib kovář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2"/>
            <a:ext cx="8208912" cy="5380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4396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Hřib smrkový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736"/>
            <a:ext cx="7776864" cy="5651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9785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Hřib hnědý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6838"/>
            <a:ext cx="8058472" cy="5394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9343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Hřib sametový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61101"/>
            <a:ext cx="8052048" cy="5064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8840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Kozák habrový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28209"/>
            <a:ext cx="7848872" cy="4981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053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Klouzek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8011441" cy="5256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035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Klouzek sličný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6389"/>
            <a:ext cx="8208912" cy="5327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0069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Křemenáč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68760"/>
            <a:ext cx="7632848" cy="5328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7186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Hlíva ústřičná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556792"/>
            <a:ext cx="7620000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67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Holubinka mandlová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8267047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2111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Liška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8208912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5297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Bedla červenající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952" y="1340768"/>
            <a:ext cx="8243512" cy="5350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4147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Bedla vysoká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309780"/>
            <a:ext cx="4693915" cy="5097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881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Václavka smrková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63431"/>
            <a:ext cx="8208912" cy="5483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7612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Pýchavka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500" y="1268760"/>
            <a:ext cx="8255955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0145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Pýchavka obrovská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17864"/>
            <a:ext cx="8280920" cy="5309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4550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6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Nejedlé houby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124744"/>
            <a:ext cx="8363272" cy="547260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Nejedlé houby mají většinou hořkou chuť, nebo zapáchají. Nejsou proto vhodné k přípravě pokrmů. Neotrávíme se, ale pokrm nám                         nebude chutnat                                         a může nám být                                  špatně od žaludku.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7" name="Picture 3" descr="C:\Users\prejzova\AppData\Local\Microsoft\Windows\Temporary Internet Files\Content.IE5\2UABTRXI\MC90042485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140968"/>
            <a:ext cx="3024336" cy="3314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7190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l"/>
            <a:r>
              <a:rPr lang="cs-CZ" dirty="0" smtClean="0"/>
              <a:t>Hadovka smrdutá 	  Hřib žlučový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3"/>
            <a:ext cx="4032448" cy="5097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84784"/>
            <a:ext cx="3960440" cy="5042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074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Ryzec ryšavý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5"/>
            <a:ext cx="8208912" cy="5250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3062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Jedovaté 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712968" cy="48531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Prudce (smrtelně) jedovatých hub roste v našich lesích poměrně málo. Zato zde najdeme hodně druhů mírně jedovatých a špatně stravitelných hub.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Otravy hub jsou velmi zákeřné a bolestivé. Projevují se silnými bolestmi břicha, průjmem, zvracením, studeným potem, bezvědomím. Někdy i smrtí! Příznaky se mohou objevit za 30 minut, ale také až po 40 hodinách. To už bývá pozdě a jed se už dostal do krevního oběhu.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6836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784976" cy="100811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Muchomůrka                    </a:t>
            </a:r>
            <a:r>
              <a:rPr lang="cs-CZ" dirty="0" err="1" smtClean="0"/>
              <a:t>Muchomůrka</a:t>
            </a:r>
            <a:r>
              <a:rPr lang="cs-CZ" dirty="0" smtClean="0"/>
              <a:t>     	citrónová			tygrovaná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235426"/>
            <a:ext cx="4445903" cy="5418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35426"/>
            <a:ext cx="4176464" cy="5418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9748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Muchomůrka červená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31937"/>
            <a:ext cx="8644182" cy="5365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59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Muchomůrka zelená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31900"/>
            <a:ext cx="8352928" cy="5337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5777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712968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Muchomůrka jarní      Muchomůrka jízlivá</a:t>
            </a:r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81586"/>
            <a:ext cx="4295775" cy="494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91428"/>
            <a:ext cx="4248472" cy="4933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3134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Muchomůrka zelená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32458"/>
            <a:ext cx="8352928" cy="5436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5831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/>
              <a:t>Pestřec obecný</a:t>
            </a:r>
            <a:endParaRPr lang="cs-CZ" dirty="0"/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40768"/>
            <a:ext cx="6975897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2955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6330"/>
          </a:xfrm>
          <a:ln w="5715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dirty="0" smtClean="0"/>
              <a:t>Nejlepší ochranou před otravou houbami je dodržovat pravidla. To znamená, sbírat jen takové houby, které bezpečně známe. </a:t>
            </a:r>
            <a:r>
              <a:rPr lang="cs-CZ" b="1" dirty="0" smtClean="0">
                <a:solidFill>
                  <a:srgbClr val="FF0000"/>
                </a:solidFill>
              </a:rPr>
              <a:t>!!!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56992"/>
            <a:ext cx="5256584" cy="3336695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4748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 a materiály: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Obrázky z galerie Klipart</a:t>
            </a:r>
          </a:p>
          <a:p>
            <a:pPr marL="0" indent="0">
              <a:buNone/>
            </a:pPr>
            <a:r>
              <a:rPr lang="cs-CZ" sz="2000" dirty="0"/>
              <a:t>SMOTLACHA, Miroslav; NOVÁK, Josef. </a:t>
            </a:r>
            <a:r>
              <a:rPr lang="cs-CZ" sz="2000" i="1" dirty="0"/>
              <a:t>Houby v přírodě a v kuchyni</a:t>
            </a:r>
            <a:r>
              <a:rPr lang="cs-CZ" sz="2000" dirty="0"/>
              <a:t>. Praha: Merkur, 1969, ISBN 51-884-69.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hlinkClick r:id="rId2"/>
              </a:rPr>
              <a:t>http://houby.gnosis9.net/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Archiv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1526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451</TotalTime>
  <Words>534</Words>
  <Application>Microsoft Office PowerPoint</Application>
  <PresentationFormat>Předvádění na obrazovce (4:3)</PresentationFormat>
  <Paragraphs>95</Paragraphs>
  <Slides>38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Motiv systému Office</vt:lpstr>
      <vt:lpstr>Prezentace aplikace PowerPoint</vt:lpstr>
      <vt:lpstr>1</vt:lpstr>
      <vt:lpstr>Houby, rostliny a živočichové jsou součástí živé přírody. Nazýváme je živé přírodniny nebo také živé organizmy.</vt:lpstr>
      <vt:lpstr>HOUBY</vt:lpstr>
      <vt:lpstr>Muchomůrka</vt:lpstr>
      <vt:lpstr>         HOUBY  Nemají kořeny, listy ani květy.   Neobsahují zelené barvivo.  Nepotřebují k životu světlo.  Živiny čerpají z odumřelých částí těl rostlin a živočichů. </vt:lpstr>
      <vt:lpstr>Části těla hub</vt:lpstr>
      <vt:lpstr>Rozmnožování hub</vt:lpstr>
      <vt:lpstr>HOUBY</vt:lpstr>
      <vt:lpstr>Jedlé houby</vt:lpstr>
      <vt:lpstr>Hřib kovář</vt:lpstr>
      <vt:lpstr>Hřib smrkový</vt:lpstr>
      <vt:lpstr>Hřib hnědý</vt:lpstr>
      <vt:lpstr>Hřib sametový</vt:lpstr>
      <vt:lpstr>Kozák habrový</vt:lpstr>
      <vt:lpstr>Klouzek obecný</vt:lpstr>
      <vt:lpstr>Klouzek sličný</vt:lpstr>
      <vt:lpstr>Křemenáč</vt:lpstr>
      <vt:lpstr>Hlíva ústřičná</vt:lpstr>
      <vt:lpstr>Holubinka mandlová</vt:lpstr>
      <vt:lpstr>Liška obecná</vt:lpstr>
      <vt:lpstr>Bedla červenající</vt:lpstr>
      <vt:lpstr>Bedla vysoká</vt:lpstr>
      <vt:lpstr>Václavka smrková</vt:lpstr>
      <vt:lpstr>Pýchavka obecná</vt:lpstr>
      <vt:lpstr>Pýchavka obrovská</vt:lpstr>
      <vt:lpstr>Nejedlé houby</vt:lpstr>
      <vt:lpstr>Hadovka smrdutá    Hřib žlučový</vt:lpstr>
      <vt:lpstr>Ryzec ryšavý</vt:lpstr>
      <vt:lpstr>Jedovaté houby</vt:lpstr>
      <vt:lpstr>Muchomůrka                    Muchomůrka      citrónová   tygrovaná</vt:lpstr>
      <vt:lpstr>Muchomůrka červená</vt:lpstr>
      <vt:lpstr>Muchomůrka zelená</vt:lpstr>
      <vt:lpstr>Muchomůrka jarní      Muchomůrka jízlivá</vt:lpstr>
      <vt:lpstr>Muchomůrka zelená</vt:lpstr>
      <vt:lpstr>Pestřec obecný</vt:lpstr>
      <vt:lpstr>Nejlepší ochranou před otravou houbami je dodržovat pravidla. To znamená, sbírat jen takové houby, které bezpečně známe. !!!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</dc:title>
  <dc:creator>Naděžda Prejzová</dc:creator>
  <cp:lastModifiedBy>Naděžda Prejzová</cp:lastModifiedBy>
  <cp:revision>48</cp:revision>
  <dcterms:created xsi:type="dcterms:W3CDTF">2013-01-20T19:03:32Z</dcterms:created>
  <dcterms:modified xsi:type="dcterms:W3CDTF">2013-02-24T18:47:27Z</dcterms:modified>
</cp:coreProperties>
</file>