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62" r:id="rId3"/>
    <p:sldId id="263" r:id="rId4"/>
    <p:sldId id="264" r:id="rId5"/>
    <p:sldId id="267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AF1D"/>
    <a:srgbClr val="3D1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3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020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232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06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057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589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5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966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586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06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31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20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23538-26A0-4459-BA8E-79B3C6B224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26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5/59/Alcedo_atthis_-range_map-2-cp.png/797px-Alcedo_atthis_-range_map-2-cp.png" TargetMode="External"/><Relationship Id="rId3" Type="http://schemas.openxmlformats.org/officeDocument/2006/relationships/hyperlink" Target="http://upload.wikimedia.org/wikipedia/commons/thumb/9/96/Young_Kingfisher%2C_Mere_Sands_Wood%2C_July_2009.jpg/800px-Young_Kingfisher%2C_Mere_Sands_Wood%2C_July_2009.jpg" TargetMode="External"/><Relationship Id="rId7" Type="http://schemas.openxmlformats.org/officeDocument/2006/relationships/hyperlink" Target="http://upload.wikimedia.org/wikipedia/commons/thumb/d/df/Alcedo_atthis_3494.jpg/751px-Alcedo_atthis_3494.jpg" TargetMode="External"/><Relationship Id="rId2" Type="http://schemas.openxmlformats.org/officeDocument/2006/relationships/hyperlink" Target="http://upload.wikimedia.org/wikipedia/commons/thumb/f/f1/Alcedo_atthis_2_%28Lukasz_Lukasik%29.jpg/800px-Alcedo_atthis_2_%28Lukasz_Lukasik%2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b/ba/BR_ijsvogelwand.jpg" TargetMode="External"/><Relationship Id="rId5" Type="http://schemas.openxmlformats.org/officeDocument/2006/relationships/hyperlink" Target="http://upload.wikimedia.org/wikipedia/commons/thumb/6/69/Alcedo_atthis_3_%28Lukasz_Lukasik%29.jpg/800px-Alcedo_atthis_3_%28Lukasz_Lukasik%29.jpg" TargetMode="External"/><Relationship Id="rId4" Type="http://schemas.openxmlformats.org/officeDocument/2006/relationships/hyperlink" Target="http://upload.wikimedia.org/wikipedia/commons/thumb/7/78/Stream_En%C3%A4j%C3%A4rvi2.jpg/800px-Stream_En%C3%A4j%C3%A4rvi2.jpg" TargetMode="External"/><Relationship Id="rId9" Type="http://schemas.openxmlformats.org/officeDocument/2006/relationships/hyperlink" Target="http://files.popuvky.webnode.cz/200001811-b4d17b5cb4/led%C5%88%C3%A1%C4%8Dek-%C5%99%C3%AD%C4%8Dn%C3%AD-1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r_NjAyPhdc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707077"/>
              </p:ext>
            </p:extLst>
          </p:nvPr>
        </p:nvGraphicFramePr>
        <p:xfrm>
          <a:off x="467544" y="548680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20.8.2012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VY_52_INOVACE_13_ledňáček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Ledňáček říční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3., 4., 5.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229200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805" y="836712"/>
            <a:ext cx="8229600" cy="72007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sz="1400" dirty="0" smtClean="0"/>
              <a:t>Materiál slouží jak k prezentaci nové učební látky, tak k následnému opakování. Lze jej použít v prvouce  i v přírodovědě. Žáci  mohou pracovat samostatně na  osobních počítačích nebo pod vedením učitele na interaktivní tabuli (prezentace podporuje výklad učitele). V závěru prezentace je cvičení určené k zopakování získaných poznatků (žáci jej mohou přepsat a doplnit např. do sešitu, kde pak slouží jako zápis z hodiny). Posun mezi snímky provádíme kliknutím.</a:t>
            </a: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67544" y="1534480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Citace :</a:t>
            </a:r>
            <a:endParaRPr lang="cs-CZ" sz="4000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67544" y="2987824"/>
            <a:ext cx="8229600" cy="3436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AutoNum type="arabicPeriod"/>
            </a:pPr>
            <a:endParaRPr lang="cs-CZ" sz="1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2511" y="2283160"/>
            <a:ext cx="8229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cs-CZ" sz="1200" dirty="0"/>
              <a:t>LUKASZ LUKASIK.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[cit. 24.2.2013]. Dostupný na WWW: </a:t>
            </a:r>
            <a:r>
              <a:rPr lang="cs-CZ" sz="1200" dirty="0">
                <a:hlinkClick r:id="rId2"/>
              </a:rPr>
              <a:t>http://upload.wikimedia.org/wikipedia/commons/thumb/f/f1/Alcedo_atthis_2_%28Lukasz_Lukasik%29.jpg/800px-Alcedo_atthis_2_%</a:t>
            </a:r>
            <a:r>
              <a:rPr lang="cs-CZ" sz="1200" dirty="0" smtClean="0">
                <a:hlinkClick r:id="rId2"/>
              </a:rPr>
              <a:t>28Lukasz_Lukasik%29.jpg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 smtClean="0"/>
              <a:t> </a:t>
            </a:r>
            <a:r>
              <a:rPr lang="pl-PL" sz="1200" dirty="0"/>
              <a:t>GIDZY. </a:t>
            </a:r>
            <a:r>
              <a:rPr lang="pl-PL" sz="1200" i="1" dirty="0"/>
              <a:t>http://cs.wikipedia.org</a:t>
            </a:r>
            <a:r>
              <a:rPr lang="pl-PL" sz="1200" dirty="0"/>
              <a:t> [online]. [cit. 24.2.2013]. Dostupný na WWW: </a:t>
            </a:r>
            <a:r>
              <a:rPr lang="pl-PL" sz="1200" dirty="0">
                <a:hlinkClick r:id="rId3"/>
              </a:rPr>
              <a:t>http://</a:t>
            </a:r>
            <a:r>
              <a:rPr lang="pl-PL" sz="1200" dirty="0" smtClean="0">
                <a:hlinkClick r:id="rId3"/>
              </a:rPr>
              <a:t>upload.wikimedia.org/wikipedia/commons/thumb/9/96/Young_Kingfisher%2C_Mere_Sands_Wood%2C_July_2009.jpg/800px-Young_Kingfisher%2C_Mere_Sands_Wood%2C_July_2009.jpg</a:t>
            </a:r>
            <a:endParaRPr lang="pl-PL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KALLERNA.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[cit. 24.2.2013]. 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upload.wikimedia.org/wikipedia/commons/thumb/7/78/Stream_En%C3%A4j%C3%A4rvi2.jpg/800px-Stream_En%C3%A4j%C3%A4rvi2.jpg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 smtClean="0"/>
              <a:t>LUKASZ LUKASIK</a:t>
            </a:r>
            <a:r>
              <a:rPr lang="pt-BR" sz="1200" dirty="0" smtClean="0"/>
              <a:t>. </a:t>
            </a:r>
            <a:r>
              <a:rPr lang="pt-BR" sz="1200" i="1" dirty="0"/>
              <a:t>http://karolkatemari.blog.cz</a:t>
            </a:r>
            <a:r>
              <a:rPr lang="pt-BR" sz="1200" dirty="0"/>
              <a:t> [online]. [cit. 24.2.2013]. Dostupný na WWW: </a:t>
            </a:r>
            <a:r>
              <a:rPr lang="pt-BR" sz="1200" dirty="0">
                <a:hlinkClick r:id="rId5"/>
              </a:rPr>
              <a:t>http://upload.wikimedia.org/wikipedia/commons/thumb/6/69/Alcedo_atthis_3_%28Lukasz_Lukasik%29.jpg/800px-Alcedo_atthis_3_%</a:t>
            </a:r>
            <a:r>
              <a:rPr lang="pt-BR" sz="1200" dirty="0" smtClean="0">
                <a:hlinkClick r:id="rId5"/>
              </a:rPr>
              <a:t>28Lukasz_Lukasik%29.jpg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l-PL" sz="1200" dirty="0" smtClean="0"/>
              <a:t>NAT </a:t>
            </a:r>
            <a:r>
              <a:rPr lang="pl-PL" sz="1200" dirty="0"/>
              <a:t>PAN. </a:t>
            </a:r>
            <a:r>
              <a:rPr lang="pl-PL" sz="1200" i="1" dirty="0"/>
              <a:t>http://cs.wikipedia.org</a:t>
            </a:r>
            <a:r>
              <a:rPr lang="pl-PL" sz="1200" dirty="0"/>
              <a:t> [online]. [cit. 24.2.2013]. Dostupný na WWW: </a:t>
            </a:r>
            <a:r>
              <a:rPr lang="pl-PL" sz="1200" dirty="0">
                <a:hlinkClick r:id="rId6"/>
              </a:rPr>
              <a:t>http://</a:t>
            </a:r>
            <a:r>
              <a:rPr lang="pl-PL" sz="1200" dirty="0" smtClean="0">
                <a:hlinkClick r:id="rId6"/>
              </a:rPr>
              <a:t>upload.wikimedia.org/wikipedia/commons/b/ba/BR_ijsvogelwand.jpg</a:t>
            </a:r>
            <a:endParaRPr lang="pl-PL" sz="1200" dirty="0" smtClean="0"/>
          </a:p>
          <a:p>
            <a:pPr marL="228600" indent="-228600">
              <a:buAutoNum type="arabicPeriod"/>
            </a:pPr>
            <a:r>
              <a:rPr lang="pl-PL" sz="1200" dirty="0" smtClean="0"/>
              <a:t> </a:t>
            </a:r>
            <a:r>
              <a:rPr lang="cs-CZ" sz="1200" dirty="0"/>
              <a:t>RAVI VAIDYANATHAN.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[cit. 24.2.2013].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upload.wikimedia.org/wikipedia/commons/thumb/d/df/Alcedo_atthis_3494.jpg/751px-Alcedo_atthis_3494.jpg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 smtClean="0"/>
              <a:t> </a:t>
            </a:r>
            <a:r>
              <a:rPr lang="pt-BR" sz="1200" dirty="0"/>
              <a:t>DEVIL M25. </a:t>
            </a:r>
            <a:r>
              <a:rPr lang="pt-BR" sz="1200" i="1" dirty="0"/>
              <a:t>http://cs.wikipedia.org</a:t>
            </a:r>
            <a:r>
              <a:rPr lang="pt-BR" sz="1200" dirty="0"/>
              <a:t> [online]. [cit. 24.2.2013]. Dostupný na WWW: </a:t>
            </a:r>
            <a:r>
              <a:rPr lang="pt-BR" sz="1200" dirty="0">
                <a:hlinkClick r:id="rId8"/>
              </a:rPr>
              <a:t>http://upload.wikimedia.org/wikipedia/commons/thumb/5/59/Alcedo_atthis_-range_map-2-cp.png/797px-Alcedo_atthis_-</a:t>
            </a:r>
            <a:r>
              <a:rPr lang="pt-BR" sz="1200" dirty="0" smtClean="0">
                <a:hlinkClick r:id="rId8"/>
              </a:rPr>
              <a:t>range_map-2-cp.png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 smtClean="0"/>
              <a:t>AUTOR </a:t>
            </a:r>
            <a:r>
              <a:rPr lang="cs-CZ" sz="1200" dirty="0"/>
              <a:t>NEUVEDEN. </a:t>
            </a:r>
            <a:r>
              <a:rPr lang="cs-CZ" sz="1200" i="1" dirty="0"/>
              <a:t>flora-and-fauna.blog.cz</a:t>
            </a:r>
            <a:r>
              <a:rPr lang="cs-CZ" sz="1200" dirty="0"/>
              <a:t> [online]. [cit. 24.2.2013]. Dostupný na WWW: </a:t>
            </a:r>
            <a:r>
              <a:rPr lang="cs-CZ" sz="1200" dirty="0">
                <a:hlinkClick r:id="rId9"/>
              </a:rPr>
              <a:t>http://files.popuvky.webnode.cz/200001811-b4d17b5cb4/led%C5%88%C3%A1%C4%8Dek-%</a:t>
            </a:r>
            <a:r>
              <a:rPr lang="cs-CZ" sz="1200" dirty="0" smtClean="0">
                <a:hlinkClick r:id="rId9"/>
              </a:rPr>
              <a:t>C5%99%C3%AD%C4%8Dn%C3%AD-1.jpg</a:t>
            </a:r>
            <a:endParaRPr lang="cs-CZ" sz="1200" dirty="0" smtClean="0"/>
          </a:p>
          <a:p>
            <a:r>
              <a:rPr lang="cs-CZ" sz="1200" dirty="0" smtClean="0"/>
              <a:t>9.   </a:t>
            </a:r>
            <a:r>
              <a:rPr lang="cs-CZ" sz="1200" dirty="0" smtClean="0"/>
              <a:t>Obrázky webu Office.com</a:t>
            </a:r>
          </a:p>
          <a:p>
            <a:r>
              <a:rPr lang="pt-BR" sz="1200" dirty="0" smtClean="0"/>
              <a:t> </a:t>
            </a:r>
            <a:r>
              <a:rPr lang="cs-CZ" sz="1200" dirty="0" smtClean="0"/>
              <a:t>  </a:t>
            </a:r>
          </a:p>
          <a:p>
            <a:r>
              <a:rPr lang="cs-CZ" sz="1200" dirty="0" smtClean="0"/>
              <a:t> </a:t>
            </a:r>
          </a:p>
          <a:p>
            <a:r>
              <a:rPr lang="pt-BR" sz="1200" dirty="0" smtClean="0"/>
              <a:t> </a:t>
            </a:r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313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Ledňáček říční</a:t>
            </a:r>
            <a:br>
              <a:rPr lang="cs-CZ" b="1" dirty="0" smtClean="0"/>
            </a:br>
            <a:r>
              <a:rPr lang="cs-CZ" i="1" dirty="0" smtClean="0"/>
              <a:t>(</a:t>
            </a:r>
            <a:r>
              <a:rPr lang="cs-CZ" i="1" dirty="0" err="1" smtClean="0"/>
              <a:t>Alcedo</a:t>
            </a:r>
            <a:r>
              <a:rPr lang="cs-CZ" i="1" dirty="0" smtClean="0"/>
              <a:t> </a:t>
            </a:r>
            <a:r>
              <a:rPr lang="cs-CZ" i="1" dirty="0" err="1" smtClean="0"/>
              <a:t>attnis</a:t>
            </a:r>
            <a:r>
              <a:rPr lang="cs-CZ" i="1" dirty="0" smtClean="0"/>
              <a:t>)</a:t>
            </a:r>
            <a:endParaRPr lang="cs-CZ" i="1" dirty="0"/>
          </a:p>
        </p:txBody>
      </p:sp>
      <p:pic>
        <p:nvPicPr>
          <p:cNvPr id="2050" name="Picture 2" descr="Soubor:Alcedo atthis 2 (Lukasz Lukasik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057" y="1550909"/>
            <a:ext cx="6323856" cy="474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342490" y="2184527"/>
            <a:ext cx="2600392" cy="58477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měří 16-17 cm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56450" y="2988839"/>
            <a:ext cx="2186432" cy="58477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váží 40-45 g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403" y="483188"/>
            <a:ext cx="2664296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pták z řádu </a:t>
            </a:r>
            <a:r>
              <a:rPr lang="cs-CZ" sz="3200" dirty="0" err="1" smtClean="0"/>
              <a:t>srostloprstých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153" y="1772816"/>
            <a:ext cx="3385735" cy="58477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„létající drahokam“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8347" y="2845137"/>
            <a:ext cx="2592288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žije v blízkosti vodních toků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74036" y="5755192"/>
            <a:ext cx="2819632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na zimu odlétá do Středomoří</a:t>
            </a:r>
            <a:endParaRPr lang="cs-CZ" sz="3200" dirty="0"/>
          </a:p>
        </p:txBody>
      </p:sp>
      <p:pic>
        <p:nvPicPr>
          <p:cNvPr id="11" name="Picture 6" descr="Soubor:Alcedo atthis -range map-2-c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84208"/>
            <a:ext cx="2666114" cy="200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ál 11"/>
          <p:cNvSpPr/>
          <p:nvPr/>
        </p:nvSpPr>
        <p:spPr>
          <a:xfrm>
            <a:off x="2411760" y="4857203"/>
            <a:ext cx="2664296" cy="648072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hnízdiště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411760" y="5505275"/>
            <a:ext cx="2664296" cy="648072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zimoviště</a:t>
            </a:r>
            <a:endParaRPr lang="cs-CZ" sz="3200" dirty="0"/>
          </a:p>
        </p:txBody>
      </p:sp>
      <p:sp>
        <p:nvSpPr>
          <p:cNvPr id="14" name="Ovál 13"/>
          <p:cNvSpPr/>
          <p:nvPr/>
        </p:nvSpPr>
        <p:spPr>
          <a:xfrm>
            <a:off x="2411740" y="6184338"/>
            <a:ext cx="2664296" cy="648072"/>
          </a:xfrm>
          <a:prstGeom prst="ellipse">
            <a:avLst/>
          </a:prstGeom>
          <a:solidFill>
            <a:srgbClr val="09AF1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celoročně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8408" y="4338645"/>
            <a:ext cx="1227259" cy="58477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výskyt</a:t>
            </a:r>
            <a:endParaRPr lang="cs-CZ" sz="3200" dirty="0"/>
          </a:p>
        </p:txBody>
      </p:sp>
      <p:pic>
        <p:nvPicPr>
          <p:cNvPr id="2051" name="Picture 3" descr="C:\Users\Marie\AppData\Local\Microsoft\Windows\Temporary Internet Files\Content.IE5\54HKNEZ1\MC9000568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312" y="188640"/>
            <a:ext cx="1783080" cy="118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7098351" y="3846202"/>
            <a:ext cx="1844531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zákonem chráněný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81817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4" grpId="0" animBg="1"/>
      <p:bldP spid="6" grpId="0" animBg="1"/>
      <p:bldP spid="7" grpId="0" animBg="1"/>
      <p:bldP spid="9" grpId="0" animBg="1"/>
      <p:bldP spid="12" grpId="0" animBg="1"/>
      <p:bldP spid="13" grpId="0" animBg="1"/>
      <p:bldP spid="14" grpId="0" animBg="1"/>
      <p:bldP spid="10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Soubor:Alcedo atthis 3 (Lukasz Lukasik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475"/>
            <a:ext cx="3853992" cy="2890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Soubor:Stream Enäjärvi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311" y="71550"/>
            <a:ext cx="2781386" cy="214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Soubor:Young Kingfisher, Mere Sands Wood, July 20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72" y="4482158"/>
            <a:ext cx="3130225" cy="209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-88490"/>
            <a:ext cx="8229600" cy="1143000"/>
          </a:xfrm>
        </p:spPr>
        <p:txBody>
          <a:bodyPr/>
          <a:lstStyle/>
          <a:p>
            <a:r>
              <a:rPr lang="cs-CZ" b="1" dirty="0" smtClean="0"/>
              <a:t>Rodinka ledňáčka</a:t>
            </a:r>
            <a:endParaRPr lang="cs-CZ" b="1" dirty="0"/>
          </a:p>
        </p:txBody>
      </p:sp>
      <p:pic>
        <p:nvPicPr>
          <p:cNvPr id="3076" name="Picture 4" descr="Soubor:BR ijsvogelwan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8" y="4497345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27584" y="3499092"/>
            <a:ext cx="1645082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mladý jedinec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96306" y="1844824"/>
            <a:ext cx="2448272" cy="304698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Čisté potoky s bohatým výskytem ryb jsou ideálním hnízdištěm ledňáčka.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38235" y="5282757"/>
            <a:ext cx="2788075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umělé hloubení strmých břehů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096737" y="3523598"/>
            <a:ext cx="3280588" cy="156966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Hnízdí v norách ve strmých březích vodních toků.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83509" y="764475"/>
            <a:ext cx="2658436" cy="255454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Ledňáček žije samotářsky, páruje se v období rozmnožování.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7325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Alcedo atthis 34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99818"/>
            <a:ext cx="4104456" cy="327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Život ledňáčka</a:t>
            </a:r>
            <a:endParaRPr lang="cs-CZ" b="1" dirty="0"/>
          </a:p>
        </p:txBody>
      </p:sp>
      <p:sp>
        <p:nvSpPr>
          <p:cNvPr id="3" name="Obdélník 2">
            <a:hlinkClick r:id="rId3"/>
          </p:cNvPr>
          <p:cNvSpPr/>
          <p:nvPr/>
        </p:nvSpPr>
        <p:spPr>
          <a:xfrm>
            <a:off x="3982104" y="4139558"/>
            <a:ext cx="1565920" cy="1200329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dirty="0"/>
              <a:t>http://www.youtube.com/watch?v=Er_NjAyPhdc</a:t>
            </a:r>
          </a:p>
        </p:txBody>
      </p:sp>
      <p:pic>
        <p:nvPicPr>
          <p:cNvPr id="1026" name="Picture 2" descr="http://files.popuvky.webnode.cz/200001811-b4d17b5cb4/led%C5%88%C3%A1%C4%8Dek-%C5%99%C3%AD%C4%8Dn%C3%AD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716" y="1196752"/>
            <a:ext cx="400050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9401" y="1155436"/>
            <a:ext cx="4372597" cy="206210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Loví ryby do 12 cm.</a:t>
            </a:r>
          </a:p>
          <a:p>
            <a:pPr algn="ctr"/>
            <a:r>
              <a:rPr lang="cs-CZ" sz="3200" dirty="0" smtClean="0"/>
              <a:t>Vrhá se pro ně střemhlav do vody. Usmrtí je úderem o větev.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35696" y="5652470"/>
            <a:ext cx="3926588" cy="107721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Hlídá si své teritorium,</a:t>
            </a:r>
          </a:p>
          <a:p>
            <a:pPr algn="ctr"/>
            <a:r>
              <a:rPr lang="cs-CZ" sz="3200" dirty="0" smtClean="0"/>
              <a:t>s vetřelci bojuje.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74379" y="4308835"/>
            <a:ext cx="2827837" cy="206210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Ledňáček je ohrožený druh,</a:t>
            </a:r>
          </a:p>
          <a:p>
            <a:pPr algn="ctr"/>
            <a:r>
              <a:rPr lang="cs-CZ" sz="3200" dirty="0" smtClean="0"/>
              <a:t>závislý na čistotě vod.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68181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text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34096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Ledňáček je _____, žijící v ______________. Říká se mu _________________. Loví malé ______. Vrhá se pro ně ___________ do vody. Hnízdí v _______ ve strmých březích vodních toků. Na zimu ________ do Středomoří. Je zákonem _________.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11640" y="5722470"/>
            <a:ext cx="915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pták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07904" y="6093296"/>
            <a:ext cx="2243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blízkosti vod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75785" y="5508521"/>
            <a:ext cx="3127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létající drahokam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87824" y="6063431"/>
            <a:ext cx="11035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rybky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6134225"/>
            <a:ext cx="18349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střemhlav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04377" y="5508521"/>
            <a:ext cx="1338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norách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7851" y="5645253"/>
            <a:ext cx="1243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odlétá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48922" y="5137695"/>
            <a:ext cx="17203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chráněný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6146" name="Picture 2" descr="http://ihatecleaning.co.uk/wp-content/uploads/2011/05/blue-bird-clip-ar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529" y="5032946"/>
            <a:ext cx="1684375" cy="180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hatecleaning.co.uk/wp-content/uploads/2011/05/blue-bird-clip-ar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891" y="4995005"/>
            <a:ext cx="1684375" cy="180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hatecleaning.co.uk/wp-content/uploads/2011/05/blue-bird-clip-ar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015713"/>
            <a:ext cx="1684375" cy="180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802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0.06365 C -0.00486 -0.06666 -0.00677 -0.06944 -0.00816 -0.07245 C -0.00938 -0.07523 -0.01007 -0.07847 -0.01146 -0.08102 C -0.01441 -0.08703 -0.02118 -0.09814 -0.02118 -0.09791 C -0.02587 -0.11759 -0.03229 -0.13634 -0.03559 -0.15625 C -0.03629 -0.16041 -0.03646 -0.16504 -0.03733 -0.16921 C -0.0382 -0.17361 -0.04045 -0.18194 -0.04045 -0.18171 C -0.03993 -0.19768 -0.04063 -0.21365 -0.03889 -0.22939 C -0.03802 -0.2368 -0.02709 -0.24375 -0.02431 -0.24652 C -0.01077 -0.26018 -0.004 -0.26666 0.01267 -0.27245 C 0.05173 -0.28588 0.08819 -0.27986 0.13055 -0.28102 C 0.1618 -0.28564 0.19323 -0.28379 0.22396 -0.29375 C 0.23958 -0.30416 0.26024 -0.3206 0.27239 -0.3368 C 0.28507 -0.3537 0.29219 -0.37083 0.30139 -0.39051 C 0.30573 -0.39977 0.3118 -0.40717 0.31597 -0.41643 C 0.32309 -0.43194 0.32673 -0.44838 0.33368 -0.46365 C 0.33611 -0.4787 0.33785 -0.49375 0.3401 -0.50879 C 0.34062 -0.5125 0.34184 -0.51967 0.34184 -0.51944 C 0.3408 -0.55069 0.34357 -0.575 0.33368 -0.60139 C 0.33229 -0.61759 0.325 -0.65092 0.32083 -0.66365 C 0.31076 -0.69514 0.29635 -0.72523 0.28055 -0.75185 C 0.2651 -0.77777 0.23889 -0.78912 0.21753 -0.80347 C 0.18576 -0.825 0.15139 -0.84467 0.11597 -0.85301 C 0.10555 -0.85555 0.08403 -0.85625 0.07569 -0.85717 C 0.03732 -0.8618 -0.00087 -0.86967 -0.03889 -0.87662 C -0.04636 -0.87592 -0.05417 -0.87708 -0.06146 -0.87453 C -0.06337 -0.87384 -0.0658 -0.86342 -0.06632 -0.86157 C -0.06893 -0.85092 -0.07014 -0.84004 -0.07275 -0.82939 C -0.07136 -0.78727 -0.07483 -0.77685 -0.05816 -0.74977 C -0.05695 -0.74768 -0.0566 -0.74467 -0.05504 -0.74328 C -0.04913 -0.73773 -0.04202 -0.73472 -0.03559 -0.73032 C -0.03316 -0.7287 -0.03143 -0.72569 -0.02917 -0.72384 C -0.02361 -0.71967 -0.01719 -0.71713 -0.01146 -0.71319 L -0.01146 -0.71296 C -0.00816 -0.71041 -0.00504 -0.7074 -0.00174 -0.70463 C 0.00208 -0.70115 0.00798 -0.69166 0.00798 -0.69143 C 0.01198 -0.67546 0.00139 -0.66134 -0.00816 -0.65301 C -0.01302 -0.64352 -0.01146 -0.64907 -0.01146 -0.63588 " pathEditMode="relative" rAng="0" ptsTypes="ffffffffffffffffffffffffffffffffFffffA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67" y="-4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2871 C 0.0144 -0.025 0.02378 -0.02824 0.03369 -0.03519 C 0.0382 -0.04421 0.03872 -0.05 0.04027 -0.06088 C 0.03976 -0.08033 0.03959 -0.09954 0.03855 -0.11898 C 0.03751 -0.13889 0.02587 -0.15787 0.01927 -0.175 C 0.01493 -0.18611 0.00885 -0.19583 0.00468 -0.20718 C -0.00365 -0.22963 -0.00678 -0.23773 -0.02101 -0.25671 C -0.02865 -0.2669 -0.01858 -0.26181 -0.0323 -0.27176 C -0.03577 -0.27431 -0.03994 -0.27431 -0.04358 -0.27593 C -0.04896 -0.27523 -0.05435 -0.27523 -0.05973 -0.27384 C -0.06546 -0.27222 -0.07171 -0.26713 -0.07761 -0.26528 C -0.09306 -0.25486 -0.09792 -0.24699 -0.10973 -0.23079 C -0.11476 -0.20579 -0.1106 -0.18496 -0.09532 -0.1706 C -0.09323 -0.16875 -0.08247 -0.16273 -0.08073 -0.16204 C -0.07657 -0.16042 -0.06789 -0.15787 -0.06789 -0.15764 C -0.04011 -0.15926 -0.01945 -0.15926 0.00642 -0.16644 C 0.01128 -0.16921 0.0158 -0.17338 0.02083 -0.175 C 0.02934 -0.17778 0.04671 -0.17917 0.04671 -0.17894 C 0.05573 -0.18333 0.06511 -0.18588 0.07413 -0.19005 C 0.09566 -0.20023 0.08178 -0.19676 0.10313 -0.20926 C 0.13091 -0.2257 0.16007 -0.24051 0.18369 -0.26736 C 0.20296 -0.28935 0.21337 -0.3169 0.22414 -0.34699 C 0.25678 -0.43889 0.254 -0.54722 0.26285 -0.64583 C 0.26164 -0.7044 0.26181 -0.76204 0.24827 -0.81806 C 0.24671 -0.83542 0.24358 -0.84722 0.23542 -0.86088 C 0.23369 -0.86736 0.22882 -0.87477 0.22414 -0.87824 C 0.22119 -0.88033 0.21441 -0.88241 0.21441 -0.88218 C 0.19549 -0.87431 0.18126 -0.84676 0.16771 -0.82871 C 0.16719 -0.82662 0.16685 -0.82431 0.16598 -0.82222 C 0.16459 -0.81921 0.16216 -0.8169 0.16112 -0.81366 C 0.16007 -0.81042 0.16042 -0.80648 0.15955 -0.80301 C 0.15747 -0.79445 0.15452 -0.78519 0.15157 -0.77708 C 0.14879 -0.76042 0.14428 -0.74468 0.14185 -0.72755 C 0.14046 -0.70533 0.13907 -0.70093 0.14185 -0.67824 C 0.14237 -0.67384 0.14497 -0.66528 0.14497 -0.66505 " pathEditMode="relative" rAng="0" ptsTypes="ffffffffffffffffffffffffffffffffff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4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-0.02106 C -0.02066 -0.02176 -0.0401 -0.02199 -0.05937 -0.02314 C -0.06927 -0.02384 -0.08836 -0.03171 -0.08836 -0.03148 C -0.09739 -0.04375 -0.10868 -0.04884 -0.11909 -0.05764 C -0.13177 -0.06852 -0.14531 -0.08819 -0.15607 -0.10046 C -0.16302 -0.10833 -0.16701 -0.12037 -0.17395 -0.12847 C -0.19774 -0.15578 -0.2085 -0.19514 -0.22222 -0.23171 C -0.22378 -0.25602 -0.22604 -0.27916 -0.23038 -0.30277 C -0.23281 -0.34606 -0.23819 -0.41597 -0.19479 -0.42523 C -0.18229 -0.43148 -0.16336 -0.42477 -0.15138 -0.41666 C -0.14357 -0.41134 -0.14027 -0.40439 -0.13211 -0.40162 C -0.12829 -0.39791 -0.12326 -0.39606 -0.12066 -0.39097 C -0.11927 -0.38819 -0.1151 -0.36527 -0.11423 -0.36088 C -0.11545 -0.33217 -0.11458 -0.29791 -0.1401 -0.28981 C -0.15312 -0.27939 -0.16857 -0.27407 -0.1835 -0.27037 C -0.21232 -0.25115 -0.24045 -0.24537 -0.27222 -0.24027 C -0.32135 -0.24259 -0.36875 -0.24421 -0.41736 -0.25115 C -0.4335 -0.25833 -0.44913 -0.25926 -0.46579 -0.26389 C -0.4842 -0.26898 -0.50052 -0.27847 -0.51909 -0.28125 C -0.53402 -0.28912 -0.55052 -0.29814 -0.56423 -0.30926 C -0.56944 -0.31365 -0.57378 -0.31967 -0.57882 -0.3243 C -0.58333 -0.32847 -0.58836 -0.33148 -0.59322 -0.33495 C -0.60138 -0.34791 -0.60642 -0.3625 -0.61423 -0.37592 C -0.62187 -0.38912 -0.63281 -0.39953 -0.63836 -0.41458 C -0.64392 -0.42963 -0.64965 -0.44328 -0.65607 -0.45764 C -0.66076 -0.46828 -0.66267 -0.47916 -0.66736 -0.48981 C -0.66892 -0.50139 -0.67083 -0.51273 -0.67222 -0.5243 C -0.6717 -0.54722 -0.67274 -0.57037 -0.67066 -0.59305 C -0.66892 -0.61088 -0.65677 -0.61504 -0.64652 -0.62106 C -0.62048 -0.63634 -0.58888 -0.64027 -0.56093 -0.64467 C -0.53784 -0.64375 -0.51354 -0.65023 -0.49166 -0.64027 C -0.48871 -0.63889 -0.48645 -0.63541 -0.4835 -0.63379 C -0.48003 -0.63171 -0.47604 -0.63102 -0.47222 -0.62963 C -0.46354 -0.62268 -0.45781 -0.61666 -0.45138 -0.60602 C -0.44895 -0.60185 -0.44479 -0.59305 -0.44479 -0.59282 C -0.4427 -0.57847 -0.43975 -0.56713 -0.43038 -0.55856 C -0.42777 -0.54791 -0.41961 -0.54259 -0.41267 -0.53703 C -0.40069 -0.52731 -0.39097 -0.51782 -0.37708 -0.51342 C -0.36649 -0.50416 -0.37118 -0.50486 -0.36423 -0.50486 " pathEditMode="relative" rAng="0" ptsTypes="ffffffffffffffffffffffffffffffffffffff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76" y="-3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C -0.00295 -0.02801 -0.00416 -0.05602 -0.00642 -0.08403 C -0.0052 -0.13704 -0.00416 -0.18889 0.0033 -0.24097 C 0.00434 -0.24861 0.00799 -0.26227 0.01129 -0.26898 C 0.01372 -0.27431 0.01771 -0.27824 0.01945 -0.28403 C 0.02049 -0.2875 0.02101 -0.29144 0.02257 -0.29468 C 0.02986 -0.30949 0.04497 -0.31991 0.05643 -0.32917 C 0.07986 -0.32755 0.08316 -0.32824 0.1 -0.32269 C 0.11198 -0.31065 0.11198 -0.29931 0.11615 -0.28171 C 0.11563 -0.27593 0.11598 -0.26991 0.11459 -0.26459 C 0.11216 -0.25556 0.10226 -0.25371 0.09688 -0.25162 C 0.08716 -0.24815 0.07761 -0.24584 0.06771 -0.24306 C 0.0592 -0.24051 0.04202 -0.23658 0.04202 -0.23634 C 0.01684 -0.23796 0.00261 -0.23843 -0.01927 -0.24306 C -0.04201 -0.25301 -0.06354 -0.27014 -0.08698 -0.27523 C -0.11128 -0.29144 -0.08142 -0.27246 -0.10798 -0.28611 C -0.1335 -0.29908 -0.15816 -0.31505 -0.18246 -0.33125 C -0.2085 -0.34884 -0.22847 -0.38056 -0.25486 -0.39792 C -0.2776 -0.42824 -0.29809 -0.46065 -0.3177 -0.49468 C -0.3309 -0.51736 -0.31805 -0.49769 -0.32899 -0.5206 C -0.33402 -0.53102 -0.33993 -0.54051 -0.34514 -0.5507 L -0.34514 -0.55046 C -0.3533 -0.56852 -0.36145 -0.5875 -0.37257 -0.60232 C -0.37448 -0.60741 -0.37725 -0.61204 -0.37899 -0.61736 C -0.38038 -0.62153 -0.38229 -0.63009 -0.38229 -0.62986 C -0.38402 -0.65486 -0.39618 -0.70602 -0.37257 -0.71621 C -0.36475 -0.72338 -0.36319 -0.72269 -0.35312 -0.7206 C -0.35156 -0.71921 -0.34948 -0.71829 -0.34826 -0.71621 C -0.34566 -0.71227 -0.34184 -0.70324 -0.34184 -0.70301 C -0.33889 -0.69121 -0.33576 -0.68681 -0.33385 -0.67315 C -0.33472 -0.64283 -0.33142 -0.62732 -0.34027 -0.6044 C -0.34184 -0.59375 -0.34548 -0.57662 -0.35 -0.56783 C -0.35468 -0.54259 -0.36198 -0.53102 -0.37413 -0.50972 C -0.3783 -0.50232 -0.38125 -0.4956 -0.38698 -0.49028 C -0.39687 -0.47176 -0.38316 -0.49584 -0.39514 -0.47963 C -0.40156 -0.47084 -0.40086 -0.46574 -0.41128 -0.4625 C -0.42066 -0.45602 -0.43003 -0.45278 -0.44045 -0.44954 C -0.44895 -0.44676 -0.4552 -0.44259 -0.46441 -0.44097 C -0.47309 -0.43727 -0.48125 -0.43588 -0.49027 -0.43449 C -0.50746 -0.42709 -0.52395 -0.43102 -0.54184 -0.43241 C -0.56128 -0.44074 -0.58055 -0.44977 -0.6 -0.4581 C -0.61007 -0.46713 -0.59913 -0.45857 -0.61128 -0.46459 C -0.62222 -0.47014 -0.61354 -0.46736 -0.62257 -0.47315 C -0.63507 -0.48125 -0.61823 -0.46713 -0.63385 -0.47963 C -0.63715 -0.48241 -0.64027 -0.48519 -0.64357 -0.4882 C -0.64514 -0.48959 -0.64826 -0.49259 -0.64826 -0.49236 C -0.65764 -0.51111 -0.64496 -0.48796 -0.65642 -0.50324 C -0.65902 -0.50671 -0.65868 -0.51273 -0.66128 -0.51621 C -0.67083 -0.52847 -0.66302 -0.50926 -0.6677 -0.52269 " pathEditMode="relative" rAng="0" ptsTypes="ffffffffffffffffffffFfffffffffffffffffffffffffffA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43" y="-3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5 -0.01829 C 0.00799 -0.02037 0.01823 -0.02408 0.02987 -0.03334 C 0.03386 -0.04977 0.02848 -0.02963 0.03473 -0.04607 C 0.03855 -0.05602 0.03994 -0.07385 0.04271 -0.08496 C 0.04619 -0.11528 0.0481 -0.13843 0.04914 -0.17084 C 0.04862 -0.19514 0.04879 -0.21968 0.04757 -0.24398 C 0.04723 -0.24977 0.04532 -0.25533 0.04445 -0.26111 C 0.03837 -0.30371 0.03056 -0.33241 0.01216 -0.36875 C 0.00469 -0.38334 -0.00312 -0.39954 -0.01527 -0.40741 C -0.0269 -0.42292 -0.03315 -0.41783 -0.05086 -0.41598 C -0.05659 -0.41343 -0.06128 -0.4088 -0.06684 -0.40533 C -0.07569 -0.39005 -0.07951 -0.38357 -0.08472 -0.36667 C -0.08472 -0.36598 -0.08402 -0.3382 -0.08142 -0.3301 C -0.07361 -0.30602 -0.05104 -0.3044 -0.03472 -0.30209 C 0.01303 -0.28588 0.06459 -0.28542 0.11372 -0.28264 C 0.14098 -0.28334 0.16858 -0.28357 0.19601 -0.28496 C 0.2099 -0.28565 0.23785 -0.28912 0.23785 -0.28889 C 0.29237 -0.3051 0.34792 -0.32431 0.39914 -0.35371 C 0.4158 -0.36343 0.42639 -0.36898 0.43941 -0.38172 C 0.44202 -0.38449 0.4448 -0.38727 0.4474 -0.39028 C 0.45122 -0.39514 0.45869 -0.40533 0.45869 -0.4051 C 0.46216 -0.41644 0.46667 -0.42755 0.47171 -0.4375 C 0.47466 -0.46227 0.48334 -0.48496 0.48924 -0.50857 C 0.49028 -0.51297 0.49185 -0.51713 0.49254 -0.52153 C 0.49375 -0.5294 0.49601 -0.54514 0.49601 -0.54491 C 0.49532 -0.55648 0.49601 -0.56829 0.49445 -0.5794 C 0.49219 -0.59283 0.47691 -0.60579 0.47014 -0.61389 C 0.46598 -0.61852 0.46181 -0.62223 0.4573 -0.62477 C 0.45417 -0.62639 0.4474 -0.62894 0.4474 -0.62871 C 0.43907 -0.63658 0.4375 -0.63542 0.42639 -0.63334 C 0.42344 -0.63056 0.41997 -0.62755 0.41702 -0.62477 C 0.41511 -0.62338 0.41198 -0.62037 0.41198 -0.62014 C 0.40521 -0.60625 0.39948 -0.59121 0.39271 -0.57732 C 0.39046 -0.56574 0.38507 -0.55278 0.38438 -0.54074 C 0.38438 -0.53148 0.38438 -0.52199 0.38438 -0.51273 " pathEditMode="relative" rAng="0" ptsTypes="ffffffffffffffffffffffffffffffffffA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28" y="-3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2801 C -0.02031 -0.02592 -0.03785 -0.025 -0.05556 -0.03009 C -0.06997 -0.03426 -0.08629 -0.04514 -0.09913 -0.0537 C -0.11945 -0.06713 -0.13889 -0.07893 -0.15729 -0.09676 C -0.16684 -0.10602 -0.17761 -0.11203 -0.18629 -0.12268 C -0.19375 -0.13194 -0.20156 -0.14074 -0.20886 -0.15046 C -0.22778 -0.17569 -0.19653 -0.14398 -0.22986 -0.18055 C -0.24236 -0.19421 -0.25677 -0.20671 -0.26858 -0.22152 C -0.28142 -0.2375 -0.29028 -0.25694 -0.30243 -0.27314 C -0.31129 -0.28495 -0.31979 -0.29791 -0.32656 -0.3118 C -0.33316 -0.325 -0.33785 -0.33981 -0.34427 -0.35277 C -0.34549 -0.35532 -0.34774 -0.35671 -0.34913 -0.35926 C -0.35104 -0.3625 -0.35243 -0.36643 -0.35399 -0.3699 C -0.35573 -0.38194 -0.35816 -0.38819 -0.36372 -0.39791 C -0.36597 -0.41597 -0.36945 -0.43356 -0.3717 -0.45162 C -0.37465 -0.47523 -0.37674 -0.49907 -0.37986 -0.52268 C -0.37865 -0.5743 -0.38438 -0.60717 -0.35556 -0.64097 C -0.34983 -0.64768 -0.34392 -0.64814 -0.33785 -0.6537 C -0.31771 -0.67222 -0.3309 -0.66689 -0.31372 -0.67106 C -0.30625 -0.67592 -0.29861 -0.67685 -0.29115 -0.68171 C -0.26754 -0.67963 -0.27222 -0.68055 -0.25556 -0.67314 C -0.24358 -0.66782 -0.25156 -0.67407 -0.24271 -0.66875 C -0.23386 -0.66342 -0.22726 -0.65509 -0.21858 -0.64953 C -0.20868 -0.63009 -0.22205 -0.65347 -0.21042 -0.64097 C -0.20886 -0.63935 -0.20868 -0.63611 -0.20729 -0.63449 C -0.20122 -0.62754 -0.19358 -0.62268 -0.18785 -0.61504 C -0.18142 -0.60648 -0.1783 -0.59467 -0.17327 -0.58495 C -0.17066 -0.57407 -0.16736 -0.56365 -0.16528 -0.55277 C -0.16615 -0.52685 -0.16493 -0.50463 -0.17327 -0.48171 C -0.1783 -0.45069 -0.19757 -0.42615 -0.21858 -0.41296 C -0.22222 -0.40532 -0.22708 -0.40254 -0.23142 -0.3956 C -0.23507 -0.38981 -0.23611 -0.38333 -0.23785 -0.37639 C -0.23629 -0.37014 -0.23455 -0.36365 -0.23455 -0.35694 " pathEditMode="relative" rAng="0" ptsTypes="ffffffffffffffffffffffffffffffffA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97" y="-3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79 -0.0169 C 0.03768 -0.01481 0.05052 -0.01296 0.06407 -0.00833 C 0.09358 -0.00903 0.12327 -0.00926 0.15278 -0.01065 C 0.16598 -0.01134 0.18334 -0.01968 0.19792 -0.0213 C 0.20434 -0.02338 0.21094 -0.025 0.21719 -0.02778 C 0.22622 -0.03588 0.23542 -0.04352 0.24462 -0.05139 C 0.25209 -0.06597 0.26094 -0.06829 0.26563 -0.08796 C 0.26875 -0.12176 0.26806 -0.15995 0.2382 -0.16759 C 0.22674 -0.17361 0.22188 -0.17407 0.20921 -0.17176 C 0.20556 -0.16944 0.20139 -0.16852 0.19792 -0.16551 C 0.19237 -0.16065 0.18872 -0.15116 0.18507 -0.14398 C 0.18386 -0.13796 0.18056 -0.13287 0.18021 -0.12662 C 0.17987 -0.11736 0.18056 -0.10787 0.18177 -0.09884 C 0.18299 -0.08981 0.18698 -0.08472 0.1915 -0.0794 C 0.19914 -0.07037 0.19948 -0.06551 0.20921 -0.05995 C 0.23004 -0.04792 0.25139 -0.04537 0.27379 -0.04282 C 0.33021 -0.04491 0.38525 -0.05463 0.44132 -0.05787 C 0.44514 -0.05833 0.50243 -0.06481 0.50921 -0.06643 C 0.55625 -0.07708 0.59306 -0.09282 0.6382 -0.11389 C 0.65035 -0.11968 0.6632 -0.12292 0.67535 -0.12893 C 0.71181 -0.14745 0.73924 -0.18958 0.75434 -0.23634 C 0.75677 -0.25648 0.75886 -0.27639 0.76077 -0.29653 C 0.76025 -0.33241 0.76059 -0.36829 0.75921 -0.40417 C 0.75816 -0.43009 0.74601 -0.45393 0.73664 -0.475 C 0.72691 -0.49676 0.72084 -0.52083 0.70764 -0.53958 C 0.6908 -0.56343 0.67223 -0.59028 0.64792 -0.59977 C 0.64566 -0.60069 0.62605 -0.60417 0.62535 -0.60417 C 0.61511 -0.60579 0.59462 -0.60833 0.59462 -0.6081 C 0.58976 -0.60972 0.58507 -0.6118 0.58021 -0.61273 C 0.56945 -0.61458 0.54792 -0.6169 0.54792 -0.61667 C 0.50539 -0.61551 0.48924 -0.61782 0.45591 -0.60833 C 0.44306 -0.59977 0.42084 -0.5875 0.41077 -0.57407 C 0.40886 -0.57153 0.40799 -0.56782 0.40591 -0.56551 C 0.404 -0.56343 0.40157 -0.56273 0.39948 -0.56111 C 0.39723 -0.55926 0.39497 -0.55694 0.39306 -0.55463 C 0.38959 -0.55046 0.38334 -0.54167 0.38334 -0.54143 C 0.37674 -0.52361 0.38421 -0.54167 0.37535 -0.52662 C 0.36528 -0.50926 0.37344 -0.51805 0.36407 -0.50949 C 0.36007 -0.49468 0.3658 -0.5125 0.35434 -0.49444 C 0.34393 -0.47801 0.36372 -0.49792 0.34792 -0.48356 C 0.34688 -0.48079 0.34618 -0.47755 0.34462 -0.475 C 0.34341 -0.47315 0.34098 -0.47292 0.33976 -0.47083 C 0.3375 -0.46713 0.33664 -0.46227 0.33507 -0.45787 C 0.33264 -0.45139 0.33334 -0.44838 0.33177 -0.44074 C 0.329 -0.42708 0.32535 -0.41319 0.32205 -0.39977 C 0.31997 -0.3912 0.31945 -0.38241 0.31719 -0.37407 C 0.3165 -0.35648 0.31737 -0.33935 0.31407 -0.32245 C 0.31302 -0.3169 0.3125 -0.30301 0.30764 -0.30301 " pathEditMode="relative" rAng="0" ptsTypes="fffffffffffffffffffffffffffffffffffffffffffffffA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40" y="-2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3172 C -0.00434 -0.04861 -0.01701 -0.05949 -0.02674 -0.07246 C -0.03194 -0.0794 -0.04253 -0.09746 -0.04601 -0.10695 C -0.04722 -0.11042 -0.04774 -0.11436 -0.0493 -0.1176 C -0.05191 -0.12315 -0.05625 -0.12709 -0.05903 -0.13264 C -0.06684 -0.14838 -0.07222 -0.16436 -0.07674 -0.18218 C -0.07882 -0.19885 -0.08108 -0.21505 -0.08316 -0.23172 C -0.08194 -0.28635 -0.08142 -0.37014 -0.06059 -0.42084 C -0.05625 -0.43148 -0.05365 -0.44584 -0.04774 -0.45533 C -0.04184 -0.46459 -0.03385 -0.4713 -0.0283 -0.48102 C -0.02135 -0.49329 -0.01233 -0.50348 -0.00243 -0.51111 C 0.00313 -0.52153 0.01163 -0.52894 0.0217 -0.53056 C 0.08021 -0.53936 0.19757 -0.55417 0.19757 -0.55394 C 0.21632 -0.55348 0.23524 -0.55394 0.25399 -0.55209 C 0.2691 -0.5507 0.28108 -0.53449 0.29271 -0.52408 C 0.2974 -0.51436 0.3 -0.50417 0.30399 -0.49398 C 0.30538 -0.47223 0.30833 -0.44954 0.3007 -0.4294 C 0.29774 -0.40949 0.29132 -0.40186 0.27969 -0.39074 C 0.27465 -0.38611 0.27101 -0.37824 0.26528 -0.3757 C 0.25556 -0.37153 0.24653 -0.36297 0.23629 -0.36065 C 0.22708 -0.35857 0.21927 -0.35579 0.21042 -0.35209 C 0.20035 -0.34769 0.18854 -0.34792 0.17813 -0.34561 C 0.16302 -0.3463 0.14809 -0.34653 0.13299 -0.34769 C 0.12361 -0.34838 0.11476 -0.35394 0.10556 -0.35625 C 0.10017 -0.35996 0.09514 -0.36227 0.08941 -0.36505 C 0.08837 -0.36713 0.08767 -0.36968 0.08629 -0.37153 C 0.0849 -0.37338 0.08264 -0.37385 0.08142 -0.3757 C 0.07882 -0.37963 0.07483 -0.38866 0.07483 -0.38843 C 0.07535 -0.39213 0.07517 -0.3963 0.07656 -0.39931 C 0.07934 -0.4051 0.08559 -0.40648 0.08941 -0.41019 C 0.10365 -0.42385 0.0842 -0.41019 0.1007 -0.42084 C 0.11389 -0.41875 0.12292 -0.41783 0.13299 -0.40579 C 0.13698 -0.40093 0.14045 -0.39584 0.14427 -0.39074 C 0.14583 -0.38866 0.14913 -0.38426 0.14913 -0.38403 C 0.15208 -0.37616 0.15347 -0.36829 0.15712 -0.36065 C 0.15764 -0.35625 0.15781 -0.35186 0.15885 -0.34769 C 0.1599 -0.34375 0.16267 -0.34098 0.16354 -0.33704 C 0.1658 -0.32662 0.16545 -0.31551 0.16684 -0.30486 C 0.1651 -0.27361 0.16545 -0.26343 0.1507 -0.24028 C 0.14531 -0.23172 0.14097 -0.22014 0.13299 -0.21667 C 0.1309 -0.21366 0.12899 -0.21019 0.12656 -0.20787 C 0.12535 -0.20672 0.11597 -0.20394 0.11528 -0.20371 C 0.10764 -0.20023 0.10035 -0.19815 0.09271 -0.19514 C 0.08941 -0.19375 0.08629 -0.1919 0.08299 -0.19074 C 0.0809 -0.19005 0.07778 -0.19121 0.07656 -0.18866 C 0.075 -0.18565 0.07656 -0.18148 0.07656 -0.17778 " pathEditMode="relative" rAng="0" ptsTypes="fffffffffffffffffffffffffffffffffffffffffffffA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81" y="-2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500"/>
                            </p:stCondLst>
                            <p:childTnLst>
                              <p:par>
                                <p:cTn id="11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1917</TotalTime>
  <Words>472</Words>
  <Application>Microsoft Office PowerPoint</Application>
  <PresentationFormat>Předvádění na obrazovce (4:3)</PresentationFormat>
  <Paragraphs>65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: </vt:lpstr>
      <vt:lpstr>Ledňáček říční (Alcedo attnis)</vt:lpstr>
      <vt:lpstr>Rodinka ledňáčka</vt:lpstr>
      <vt:lpstr>Život ledňáčka</vt:lpstr>
      <vt:lpstr>Doplň text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146</cp:revision>
  <dcterms:created xsi:type="dcterms:W3CDTF">2013-02-10T09:33:26Z</dcterms:created>
  <dcterms:modified xsi:type="dcterms:W3CDTF">2013-02-24T19:41:38Z</dcterms:modified>
</cp:coreProperties>
</file>