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DF1DD69-F728-44A3-B8C5-D9174E0DA724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89C20E51-9AA0-4BDD-A8CA-2D29FA038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43768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4431A069-3182-47C0-BACD-6F20E5D00A8F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AB4F1B8B-3167-47FA-8CDB-45026866E1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49096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B7C65F-687C-4D7D-9973-3BB5D6E8135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842BE3-B6C3-4CDE-9452-2E40CE5D650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734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F6B943-D30E-4334-8A3C-73FDDEE1266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43D40E-0DAE-4FEB-983D-978D7843650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245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DC26583-F88F-4748-98D7-8D4CED58F6B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65AAA4-67B5-4F77-8D69-6E274DA807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941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937583-B2FE-4C63-BA65-27DB854BC9F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5F299D7-8CED-450A-A1E6-EE8E9D88C8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615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FC709F-907A-4293-AD0A-AD452787E42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D92AED-CD0C-4A3A-92B4-55C4A4F258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429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9343AB-A2B4-48DF-9ECA-C7C0D6953A3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AE12B3-16FB-4B25-929F-7BE9D8B616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819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2682C5-F585-40A0-87A0-0C4AC7B72CB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B4C73D-5113-4AAC-B5A3-253EB1B858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125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0FB60B1-6B6E-401B-BD0B-F106B943612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56FB39-A9AE-4A1E-AF4E-B44BC3D756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549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247AFC-2320-4FE4-9ADF-01DD53B899D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6A43B3-D016-4FF0-BDB0-79CF0965B2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565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C06308-6713-411B-B46A-4289F8047E5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052974-7020-4648-A890-859F727FC7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319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46B4E3-BF3F-49BC-A236-F31D901CBB7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C24F1E-C178-4FF2-AC30-8609620473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68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C8B76F9-3082-420A-8A63-9C87D9BBCEA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A4F9557-BE24-49E6-92FC-4F6E6916C4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700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Nejvyšší vrcholy světa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VY_32_INOVACE_06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opakování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snímků, práce s mapou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Nejvyšší vrchol Himalájí?</a:t>
            </a:r>
          </a:p>
          <a:p>
            <a:r>
              <a:rPr lang="cs-CZ" smtClean="0">
                <a:effectLst/>
              </a:rPr>
              <a:t>Mt. Everest 8848 m.</a:t>
            </a:r>
          </a:p>
          <a:p>
            <a:pPr>
              <a:buFont typeface="Wingdings" pitchFamily="2" charset="2"/>
              <a:buNone/>
            </a:pPr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Nejvyšší vrchol Alp?</a:t>
            </a:r>
          </a:p>
          <a:p>
            <a:r>
              <a:rPr lang="cs-CZ" smtClean="0">
                <a:effectLst/>
              </a:rPr>
              <a:t>Mt. Blanc 4810 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Nejvyšší vrchol And?</a:t>
            </a:r>
          </a:p>
          <a:p>
            <a:r>
              <a:rPr lang="cs-CZ" smtClean="0">
                <a:effectLst/>
              </a:rPr>
              <a:t>Aconcaqua 6959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Nejvyšší vrchol Kilimandžára?</a:t>
            </a:r>
          </a:p>
          <a:p>
            <a:r>
              <a:rPr lang="cs-CZ" smtClean="0">
                <a:effectLst/>
              </a:rPr>
              <a:t>Uhuru 5896 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Nejvyšší vrchol Kordillér?</a:t>
            </a:r>
          </a:p>
          <a:p>
            <a:r>
              <a:rPr lang="cs-CZ" smtClean="0">
                <a:effectLst/>
              </a:rPr>
              <a:t>Mt. Mac Kinley 6194 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Nejvyšší vrchol Australských Alp?</a:t>
            </a:r>
          </a:p>
          <a:p>
            <a:r>
              <a:rPr lang="cs-CZ" smtClean="0">
                <a:effectLst/>
              </a:rPr>
              <a:t>Mt. Kosciusko 2236 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Nejvyšší vrcholy světa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Nejvyšší vrchol Kavkazu?</a:t>
            </a:r>
          </a:p>
          <a:p>
            <a:r>
              <a:rPr lang="cs-CZ" smtClean="0">
                <a:effectLst/>
              </a:rPr>
              <a:t>Elbrus 5642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1748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174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290</Words>
  <Application>Microsoft Office PowerPoint</Application>
  <PresentationFormat>Předvádění na obrazovce (4:3)</PresentationFormat>
  <Paragraphs>60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Nejvyšší vrcholy světa </vt:lpstr>
      <vt:lpstr>Nejvyšší vrcholy světa </vt:lpstr>
      <vt:lpstr>Nejvyšší vrcholy světa </vt:lpstr>
      <vt:lpstr>Nejvyšší vrcholy světa </vt:lpstr>
      <vt:lpstr>Nejvyšší vrcholy světa </vt:lpstr>
      <vt:lpstr>Nejvyšší vrcholy světa </vt:lpstr>
      <vt:lpstr>Nejvyšší vrcholy světa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2011-12-10T14:21:19Z</dcterms:modified>
</cp:coreProperties>
</file>