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7" r:id="rId2"/>
    <p:sldId id="270" r:id="rId3"/>
    <p:sldId id="259" r:id="rId4"/>
    <p:sldId id="260" r:id="rId5"/>
    <p:sldId id="257" r:id="rId6"/>
    <p:sldId id="258" r:id="rId7"/>
    <p:sldId id="261" r:id="rId8"/>
    <p:sldId id="262" r:id="rId9"/>
    <p:sldId id="263" r:id="rId10"/>
    <p:sldId id="264" r:id="rId11"/>
    <p:sldId id="26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A996AC-CF65-4630-BDC7-47FDE677037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5A1350-DEB6-409B-AAEB-CFE3BFC2B0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1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EC43A4-B233-4432-9417-11A39AD02F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1E78BD8-EC8C-42FA-A985-8335636B983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VY_52_INOVACE_02_</a:t>
            </a:r>
            <a:br>
              <a:rPr lang="cs-CZ" sz="3600" dirty="0" smtClean="0"/>
            </a:br>
            <a:r>
              <a:rPr lang="cs-CZ" sz="3600" dirty="0" smtClean="0"/>
              <a:t>E</a:t>
            </a:r>
            <a:r>
              <a:rPr lang="cs-CZ" sz="3600" cap="none" dirty="0" smtClean="0"/>
              <a:t>kosystém park - rostliny</a:t>
            </a:r>
            <a:endParaRPr lang="cs-CZ" sz="3600" cap="none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55010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ČLOVĚK A JEHO SVĚT</a:t>
            </a:r>
          </a:p>
          <a:p>
            <a:pPr algn="ctr"/>
            <a:r>
              <a:rPr lang="cs-CZ" sz="3200" dirty="0" smtClean="0"/>
              <a:t>4. </a:t>
            </a:r>
            <a:r>
              <a:rPr lang="cs-CZ" sz="3200"/>
              <a:t>r</a:t>
            </a:r>
            <a:r>
              <a:rPr lang="cs-CZ" sz="3200" smtClean="0"/>
              <a:t>očník ZŠ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3270" y="5157192"/>
            <a:ext cx="367562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Ing. Hana Adamcová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3252760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1" y="2276475"/>
            <a:ext cx="648077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Prezentace seznamuje žáky s rostlinami rostoucími v parcích.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204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836712"/>
            <a:ext cx="7200800" cy="2808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FF00"/>
                </a:solidFill>
              </a:rPr>
              <a:t>PARK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uměle  vytvořený člověkem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zelená plocha ve městech, která slouží k   rekreaci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zkrášluje životní prostředí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DUMY\fotky pro dumy\IMGP13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936986"/>
            <a:ext cx="3707904" cy="248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601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556792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C00000"/>
                </a:solidFill>
              </a:rPr>
              <a:t>ROSTLINY V PARKU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BYLINY</a:t>
            </a:r>
          </a:p>
          <a:p>
            <a:endParaRPr lang="cs-CZ" sz="5400" dirty="0" smtClean="0"/>
          </a:p>
          <a:p>
            <a:r>
              <a:rPr lang="cs-CZ" sz="5400" dirty="0" smtClean="0"/>
              <a:t>DŘEVINY</a:t>
            </a:r>
            <a:endParaRPr lang="cs-CZ" sz="5400" dirty="0"/>
          </a:p>
        </p:txBody>
      </p:sp>
      <p:pic>
        <p:nvPicPr>
          <p:cNvPr id="5122" name="Picture 2" descr="C:\Users\Admin\Desktop\mamka\P107033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43" t="26357"/>
          <a:stretch/>
        </p:blipFill>
        <p:spPr bwMode="auto">
          <a:xfrm>
            <a:off x="3923928" y="2263941"/>
            <a:ext cx="475543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6856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9208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DŘEVINY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4400" dirty="0" smtClean="0"/>
              <a:t>JEHLIČNATÉ STROMY A KEŘE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LISTNATÉ STROMY A KEŘE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231738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784976" cy="119675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JEHLIČNATÉ STROMY A KEŘE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/>
          <a:lstStyle/>
          <a:p>
            <a:r>
              <a:rPr lang="cs-CZ" dirty="0" smtClean="0"/>
              <a:t>smrk pichlavý</a:t>
            </a:r>
          </a:p>
          <a:p>
            <a:r>
              <a:rPr lang="cs-CZ" dirty="0" smtClean="0"/>
              <a:t>smrk stříbrný</a:t>
            </a:r>
          </a:p>
          <a:p>
            <a:r>
              <a:rPr lang="cs-CZ" dirty="0" smtClean="0"/>
              <a:t>tis červený</a:t>
            </a:r>
          </a:p>
          <a:p>
            <a:r>
              <a:rPr lang="cs-CZ" dirty="0" smtClean="0"/>
              <a:t>borovice černá</a:t>
            </a:r>
          </a:p>
          <a:p>
            <a:r>
              <a:rPr lang="cs-CZ" dirty="0" smtClean="0"/>
              <a:t>modřín opadavý</a:t>
            </a:r>
          </a:p>
          <a:p>
            <a:r>
              <a:rPr lang="cs-CZ" dirty="0" smtClean="0"/>
              <a:t>jedle bělokorá</a:t>
            </a:r>
          </a:p>
          <a:p>
            <a:r>
              <a:rPr lang="cs-CZ" dirty="0" smtClean="0"/>
              <a:t>cedr</a:t>
            </a:r>
          </a:p>
          <a:p>
            <a:r>
              <a:rPr lang="cs-CZ" dirty="0" smtClean="0"/>
              <a:t>borovice vejmutovka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G:\foto příroda\P101007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72816"/>
            <a:ext cx="3111810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621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784976" cy="119675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JEHLIČNATÉ STROMY A KEŘE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G:\foto příroda\P10100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5286" y="4077072"/>
            <a:ext cx="1862960" cy="248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G:\foto příroda\P10100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05591"/>
            <a:ext cx="2150719" cy="286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:\foto příroda\P101007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90359"/>
            <a:ext cx="1956326" cy="260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G:\foto příroda\P101008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49121"/>
            <a:ext cx="2376263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150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784976" cy="119675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LISTNATÉ STROMY A KEŘE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/>
          <a:lstStyle/>
          <a:p>
            <a:r>
              <a:rPr lang="cs-CZ" dirty="0" smtClean="0"/>
              <a:t>bříza bělokorá</a:t>
            </a:r>
          </a:p>
          <a:p>
            <a:r>
              <a:rPr lang="cs-CZ" dirty="0" smtClean="0"/>
              <a:t>javor mléč</a:t>
            </a:r>
          </a:p>
          <a:p>
            <a:r>
              <a:rPr lang="cs-CZ" dirty="0" smtClean="0"/>
              <a:t>lípa srdčitá</a:t>
            </a:r>
          </a:p>
          <a:p>
            <a:r>
              <a:rPr lang="cs-CZ" dirty="0" smtClean="0"/>
              <a:t>buk lesní</a:t>
            </a:r>
          </a:p>
          <a:p>
            <a:r>
              <a:rPr lang="cs-CZ" dirty="0" smtClean="0"/>
              <a:t>dub letní</a:t>
            </a:r>
          </a:p>
          <a:p>
            <a:r>
              <a:rPr lang="cs-CZ" dirty="0" smtClean="0"/>
              <a:t>habr obecný</a:t>
            </a:r>
          </a:p>
          <a:p>
            <a:r>
              <a:rPr lang="cs-CZ" dirty="0" smtClean="0"/>
              <a:t>šeřík obecný</a:t>
            </a:r>
          </a:p>
          <a:p>
            <a:r>
              <a:rPr lang="cs-CZ" dirty="0" smtClean="0"/>
              <a:t>zlatice prostřední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7" name="Picture 3" descr="C:\Users\Admin\Desktop\mamka\P107024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554"/>
          <a:stretch/>
        </p:blipFill>
        <p:spPr bwMode="auto">
          <a:xfrm>
            <a:off x="4644008" y="1424103"/>
            <a:ext cx="2160239" cy="247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G:\fotky k dumum\P101001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437112"/>
            <a:ext cx="284380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293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784976" cy="119675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LISTNATÉ STROMY A KEŘE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Admin\Desktop\mamka\P107037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97" t="19394" r="32879" b="31901"/>
          <a:stretch/>
        </p:blipFill>
        <p:spPr bwMode="auto">
          <a:xfrm>
            <a:off x="395536" y="1345169"/>
            <a:ext cx="2651317" cy="2587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Desktop\mamka\P107036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951" b="9697"/>
          <a:stretch/>
        </p:blipFill>
        <p:spPr bwMode="auto">
          <a:xfrm>
            <a:off x="5148064" y="1196752"/>
            <a:ext cx="3802767" cy="3177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Hanka\Dokumenty\Obrázky\ příroda\K640_P101021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73424" y="4399384"/>
            <a:ext cx="2578491" cy="193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02596"/>
            <a:ext cx="2737290" cy="2052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7801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BYLINY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tulipán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narcis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smetánka lékařská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kopretina bílá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sedmikráska obecná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jitrocel kopinatý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jetel plazivý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růže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2579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BYLINY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102" name="Picture 6" descr="C:\Users\zak\AppData\Local\Microsoft\Windows\Temporary Internet Files\Content.IE5\P3IK15G6\MP900422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604" y="1248269"/>
            <a:ext cx="2736304" cy="182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ak\AppData\Local\Microsoft\Windows\Temporary Internet Files\Content.IE5\GG7AN6V0\MP9002013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604" y="4149080"/>
            <a:ext cx="3384262" cy="225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ak\AppData\Local\Microsoft\Windows\Temporary Internet Files\Content.IE5\TNGXOFLZ\MP9004023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866" y="2033303"/>
            <a:ext cx="1872208" cy="179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Hanka\Dokumenty\Obrázky\ příroda\K640_P101002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599" y="1121371"/>
            <a:ext cx="2431819" cy="182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G:\foto příroda\P101006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86063"/>
            <a:ext cx="2363755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709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359642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118</TotalTime>
  <Words>188</Words>
  <Application>Microsoft Office PowerPoint</Application>
  <PresentationFormat>Předvádění na obrazovce (4:3)</PresentationFormat>
  <Paragraphs>69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Deluxe</vt:lpstr>
      <vt:lpstr>VY_52_INOVACE_02_ Ekosystém park - rostliny</vt:lpstr>
      <vt:lpstr>Prezentace aplikace PowerPoint</vt:lpstr>
      <vt:lpstr>Prezentace aplikace PowerPoint</vt:lpstr>
      <vt:lpstr>ROSTLINY V PARKU</vt:lpstr>
      <vt:lpstr>DŘEVINY</vt:lpstr>
      <vt:lpstr>JEHLIČNATÉ STROMY A KEŘE</vt:lpstr>
      <vt:lpstr>JEHLIČNATÉ STROMY A KEŘE</vt:lpstr>
      <vt:lpstr>LISTNATÉ STROMY A KEŘE</vt:lpstr>
      <vt:lpstr>LISTNATÉ STROMY A KEŘE</vt:lpstr>
      <vt:lpstr>BYLINY</vt:lpstr>
      <vt:lpstr>BYLINY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V PARCÍCH</dc:title>
  <dc:creator>Zak</dc:creator>
  <cp:lastModifiedBy>VLASTNIK</cp:lastModifiedBy>
  <cp:revision>25</cp:revision>
  <dcterms:created xsi:type="dcterms:W3CDTF">2011-03-29T13:39:19Z</dcterms:created>
  <dcterms:modified xsi:type="dcterms:W3CDTF">2013-02-11T15:55:11Z</dcterms:modified>
</cp:coreProperties>
</file>