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5" r:id="rId1"/>
  </p:sldMasterIdLst>
  <p:notesMasterIdLst>
    <p:notesMasterId r:id="rId13"/>
  </p:notesMasterIdLst>
  <p:sldIdLst>
    <p:sldId id="266" r:id="rId2"/>
    <p:sldId id="269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8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2" d="100"/>
          <a:sy n="72" d="100"/>
        </p:scale>
        <p:origin x="-1488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7284E23-50EB-46D5-8411-68A2F69FD955}" type="datetimeFigureOut">
              <a:rPr lang="cs-CZ" smtClean="0"/>
              <a:t>11.2.2013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43A3200-1191-4103-9C9F-FB150414177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8517697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0DC0AD8-AA49-47DA-AFEF-324584D21FF1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7054662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20"/>
          <p:cNvSpPr>
            <a:spLocks noGrp="1"/>
          </p:cNvSpPr>
          <p:nvPr>
            <p:ph type="ctrTitle"/>
          </p:nvPr>
        </p:nvSpPr>
        <p:spPr>
          <a:xfrm>
            <a:off x="722376" y="2688336"/>
            <a:ext cx="7772400" cy="3108960"/>
          </a:xfrm>
        </p:spPr>
        <p:txBody>
          <a:bodyPr anchor="t" anchorCtr="0">
            <a:noAutofit/>
          </a:bodyPr>
          <a:lstStyle>
            <a:lvl1pPr algn="ctr">
              <a:defRPr lang="en-US" sz="6200" b="1" cap="none" spc="0" dirty="0" smtClean="0">
                <a:ln w="1905"/>
                <a:gradFill>
                  <a:gsLst>
                    <a:gs pos="0">
                      <a:schemeClr val="tx2">
                        <a:shade val="30000"/>
                        <a:satMod val="255000"/>
                      </a:schemeClr>
                    </a:gs>
                    <a:gs pos="58000">
                      <a:schemeClr val="tx2">
                        <a:tint val="90000"/>
                        <a:satMod val="300000"/>
                      </a:schemeClr>
                    </a:gs>
                    <a:gs pos="100000">
                      <a:schemeClr val="tx2">
                        <a:tint val="80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4" name="Rectangle 26"/>
          <p:cNvSpPr>
            <a:spLocks noGrp="1"/>
          </p:cNvSpPr>
          <p:nvPr>
            <p:ph type="subTitle" idx="1"/>
          </p:nvPr>
        </p:nvSpPr>
        <p:spPr>
          <a:xfrm>
            <a:off x="722376" y="1133856"/>
            <a:ext cx="7772400" cy="1508760"/>
          </a:xfrm>
        </p:spPr>
        <p:txBody>
          <a:bodyPr anchor="b">
            <a:normAutofit/>
          </a:bodyPr>
          <a:lstStyle>
            <a:lvl1pPr marL="0" indent="0" algn="ctr">
              <a:buNone/>
              <a:defRPr lang="en-US" sz="2200" b="0">
                <a:solidFill>
                  <a:schemeClr val="tx2">
                    <a:shade val="55000"/>
                  </a:schemeClr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8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91DAFF21-5F38-40AF-B21B-A7371D52A5D6}" type="datetimeFigureOut">
              <a:rPr lang="cs-CZ" smtClean="0"/>
              <a:t>11.2.2013</a:t>
            </a:fld>
            <a:endParaRPr lang="cs-CZ"/>
          </a:p>
        </p:txBody>
      </p:sp>
      <p:sp>
        <p:nvSpPr>
          <p:cNvPr id="9" name="Rectangle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FE068D32-DC83-4C08-930B-E6CE4293E0AF}" type="slidenum">
              <a:rPr lang="cs-CZ" smtClean="0"/>
              <a:t>‹#›</a:t>
            </a:fld>
            <a:endParaRPr lang="cs-CZ"/>
          </a:p>
        </p:txBody>
      </p:sp>
      <p:sp>
        <p:nvSpPr>
          <p:cNvPr id="25" name="Rectangle 27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DAFF21-5F38-40AF-B21B-A7371D52A5D6}" type="datetimeFigureOut">
              <a:rPr lang="cs-CZ" smtClean="0"/>
              <a:t>11.2.2013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068D32-DC83-4C08-930B-E6CE4293E0A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ounded Rectangle 7"/>
          <p:cNvSpPr/>
          <p:nvPr/>
        </p:nvSpPr>
        <p:spPr>
          <a:xfrm>
            <a:off x="690563" y="491696"/>
            <a:ext cx="7762875" cy="5874608"/>
          </a:xfrm>
          <a:prstGeom prst="roundRect">
            <a:avLst>
              <a:gd name="adj" fmla="val 2238"/>
            </a:avLst>
          </a:prstGeom>
          <a:gradFill rotWithShape="1">
            <a:gsLst>
              <a:gs pos="0">
                <a:schemeClr val="bg1">
                  <a:satMod val="300000"/>
                  <a:alpha val="50000"/>
                </a:schemeClr>
              </a:gs>
              <a:gs pos="35000">
                <a:schemeClr val="bg1">
                  <a:satMod val="300000"/>
                  <a:alpha val="87000"/>
                </a:schemeClr>
              </a:gs>
              <a:gs pos="50000">
                <a:schemeClr val="bg1">
                  <a:satMod val="300000"/>
                  <a:alpha val="92000"/>
                </a:schemeClr>
              </a:gs>
              <a:gs pos="60000">
                <a:schemeClr val="bg1">
                  <a:satMod val="300000"/>
                  <a:alpha val="89000"/>
                </a:schemeClr>
              </a:gs>
              <a:gs pos="100000">
                <a:schemeClr val="bg1">
                  <a:satMod val="300000"/>
                  <a:alpha val="55000"/>
                </a:schemeClr>
              </a:gs>
            </a:gsLst>
            <a:lin ang="5400000" scaled="1"/>
          </a:gradFill>
          <a:ln>
            <a:noFill/>
          </a:ln>
          <a:effectLst>
            <a:outerShdw blurRad="63500" dist="45720" dir="5400000" algn="t" rotWithShape="0">
              <a:schemeClr val="bg2">
                <a:shade val="30000"/>
                <a:satMod val="250000"/>
                <a:alpha val="90000"/>
              </a:scheme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7500000"/>
            </a:lightRig>
          </a:scene3d>
          <a:sp3d contourW="6350" prstMaterial="powder">
            <a:bevelT w="50800" h="63500"/>
            <a:contourClr>
              <a:schemeClr val="bg2">
                <a:shade val="90000"/>
                <a:lumMod val="55000"/>
              </a:schemeClr>
            </a:contourClr>
          </a:sp3d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sysClr val="window" lastClr="FFFFFF"/>
              </a:solidFill>
              <a:effectLst/>
              <a:uLnTx/>
              <a:uFillTx/>
              <a:latin typeface="Corbel"/>
              <a:ea typeface="+mn-ea"/>
              <a:cs typeface="+mn-cs"/>
            </a:endParaRPr>
          </a:p>
        </p:txBody>
      </p:sp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777240" y="795996"/>
            <a:ext cx="7589520" cy="3112843"/>
          </a:xfrm>
        </p:spPr>
        <p:txBody>
          <a:bodyPr anchor="b">
            <a:normAutofit/>
          </a:bodyPr>
          <a:lstStyle>
            <a:lvl1pPr algn="ctr">
              <a:buNone/>
              <a:defRPr lang="en-US" sz="6200" b="1" cap="none" spc="0" dirty="0">
                <a:ln w="1905"/>
                <a:gradFill>
                  <a:gsLst>
                    <a:gs pos="0">
                      <a:schemeClr val="tx2">
                        <a:shade val="30000"/>
                        <a:satMod val="255000"/>
                      </a:schemeClr>
                    </a:gs>
                    <a:gs pos="58000">
                      <a:schemeClr val="tx2">
                        <a:tint val="90000"/>
                        <a:satMod val="300000"/>
                      </a:schemeClr>
                    </a:gs>
                    <a:gs pos="100000">
                      <a:schemeClr val="tx2">
                        <a:tint val="80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body" idx="1"/>
          </p:nvPr>
        </p:nvSpPr>
        <p:spPr>
          <a:xfrm>
            <a:off x="777240" y="3948552"/>
            <a:ext cx="7589520" cy="1509712"/>
          </a:xfrm>
        </p:spPr>
        <p:txBody>
          <a:bodyPr anchor="t">
            <a:normAutofit/>
          </a:bodyPr>
          <a:lstStyle>
            <a:lvl1pPr indent="0" algn="ctr">
              <a:buNone/>
              <a:defRPr lang="en-US" sz="2200" b="0" smtClean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>
          <a:xfrm>
            <a:off x="762000" y="5958840"/>
            <a:ext cx="2133600" cy="365760"/>
          </a:xfrm>
        </p:spPr>
        <p:txBody>
          <a:bodyPr/>
          <a:lstStyle/>
          <a:p>
            <a:fld id="{91DAFF21-5F38-40AF-B21B-A7371D52A5D6}" type="datetimeFigureOut">
              <a:rPr lang="cs-CZ" smtClean="0"/>
              <a:t>11.2.2013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>
          <a:xfrm>
            <a:off x="3124200" y="5958840"/>
            <a:ext cx="289560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>
          <a:xfrm>
            <a:off x="6248400" y="5958840"/>
            <a:ext cx="2133600" cy="365760"/>
          </a:xfrm>
        </p:spPr>
        <p:txBody>
          <a:bodyPr/>
          <a:lstStyle/>
          <a:p>
            <a:fld id="{FE068D32-DC83-4C08-930B-E6CE4293E0AF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DAFF21-5F38-40AF-B21B-A7371D52A5D6}" type="datetimeFigureOut">
              <a:rPr lang="cs-CZ" smtClean="0"/>
              <a:t>11.2.2013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068D32-DC83-4C08-930B-E6CE4293E0A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 rot="16200000">
            <a:off x="-1965960" y="2785402"/>
            <a:ext cx="5760720" cy="914400"/>
          </a:xfrm>
        </p:spPr>
        <p:txBody>
          <a:bodyPr lIns="91440" rIns="91440" anchor="ctr">
            <a:noAutofit/>
          </a:bodyPr>
          <a:lstStyle>
            <a:lvl1pPr algn="ctr">
              <a:defRPr sz="35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2"/>
          <p:cNvSpPr>
            <a:spLocks noGrp="1"/>
          </p:cNvSpPr>
          <p:nvPr>
            <p:ph type="body" idx="1"/>
          </p:nvPr>
        </p:nvSpPr>
        <p:spPr>
          <a:xfrm>
            <a:off x="1600200" y="547468"/>
            <a:ext cx="3383280" cy="639762"/>
          </a:xfrm>
          <a:prstGeom prst="roundRect">
            <a:avLst>
              <a:gd name="adj" fmla="val 6772"/>
            </a:avLst>
          </a:prstGeom>
          <a:solidFill>
            <a:schemeClr val="bg1">
              <a:alpha val="55000"/>
            </a:schemeClr>
          </a:solidFill>
          <a:ln w="12700">
            <a:solidFill>
              <a:schemeClr val="bg1"/>
            </a:solidFill>
          </a:ln>
        </p:spPr>
        <p:txBody>
          <a:bodyPr lIns="91440" tIns="91440" rIns="91440" bIns="91440" anchor="ctr">
            <a:noAutofit/>
          </a:bodyPr>
          <a:lstStyle>
            <a:lvl1pPr marL="0" indent="0" algn="l">
              <a:buNone/>
              <a:defRPr sz="16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1600200" y="1322362"/>
            <a:ext cx="3383280" cy="4800600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Rectangle 4"/>
          <p:cNvSpPr>
            <a:spLocks noGrp="1"/>
          </p:cNvSpPr>
          <p:nvPr>
            <p:ph type="body" sz="quarter" idx="3"/>
          </p:nvPr>
        </p:nvSpPr>
        <p:spPr>
          <a:xfrm>
            <a:off x="5128846" y="547468"/>
            <a:ext cx="3383280" cy="639762"/>
          </a:xfrm>
          <a:prstGeom prst="roundRect">
            <a:avLst>
              <a:gd name="adj" fmla="val 5673"/>
            </a:avLst>
          </a:prstGeom>
          <a:solidFill>
            <a:schemeClr val="bg1">
              <a:alpha val="55000"/>
            </a:schemeClr>
          </a:solidFill>
          <a:ln w="12700">
            <a:solidFill>
              <a:schemeClr val="bg1"/>
            </a:solidFill>
          </a:ln>
        </p:spPr>
        <p:txBody>
          <a:bodyPr lIns="91440" tIns="91440" rIns="91440" bIns="91440" anchor="ctr">
            <a:noAutofit/>
          </a:bodyPr>
          <a:lstStyle>
            <a:lvl1pPr marL="0" indent="0" algn="l">
              <a:buNone/>
              <a:defRPr sz="16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Rectangle 5"/>
          <p:cNvSpPr>
            <a:spLocks noGrp="1"/>
          </p:cNvSpPr>
          <p:nvPr>
            <p:ph sz="quarter" idx="4"/>
          </p:nvPr>
        </p:nvSpPr>
        <p:spPr>
          <a:xfrm>
            <a:off x="5128846" y="1322362"/>
            <a:ext cx="3383280" cy="4800600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DAFF21-5F38-40AF-B21B-A7371D52A5D6}" type="datetimeFigureOut">
              <a:rPr lang="cs-CZ" smtClean="0"/>
              <a:t>11.2.2013</a:t>
            </a:fld>
            <a:endParaRPr lang="cs-CZ"/>
          </a:p>
        </p:txBody>
      </p:sp>
      <p:sp>
        <p:nvSpPr>
          <p:cNvPr id="8" name="Rectangle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Rectangle 8"/>
          <p:cNvSpPr>
            <a:spLocks noGrp="1"/>
          </p:cNvSpPr>
          <p:nvPr>
            <p:ph type="sldNum" sz="quarter" idx="12"/>
          </p:nvPr>
        </p:nvSpPr>
        <p:spPr>
          <a:xfrm>
            <a:off x="6553200" y="6214404"/>
            <a:ext cx="2133600" cy="365760"/>
          </a:xfrm>
        </p:spPr>
        <p:txBody>
          <a:bodyPr/>
          <a:lstStyle/>
          <a:p>
            <a:fld id="{FE068D32-DC83-4C08-930B-E6CE4293E0A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lang="en-US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DAFF21-5F38-40AF-B21B-A7371D52A5D6}" type="datetimeFigureOut">
              <a:rPr lang="cs-CZ" smtClean="0"/>
              <a:t>11.2.2013</a:t>
            </a:fld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068D32-DC83-4C08-930B-E6CE4293E0A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DAFF21-5F38-40AF-B21B-A7371D52A5D6}" type="datetimeFigureOut">
              <a:rPr lang="cs-CZ" smtClean="0"/>
              <a:t>11.2.2013</a:t>
            </a:fld>
            <a:endParaRPr lang="cs-CZ"/>
          </a:p>
        </p:txBody>
      </p:sp>
      <p:sp>
        <p:nvSpPr>
          <p:cNvPr id="3" name="Rectangle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068D32-DC83-4C08-930B-E6CE4293E0A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 rot="16200000">
            <a:off x="-1828801" y="2888565"/>
            <a:ext cx="5486400" cy="914400"/>
          </a:xfrm>
        </p:spPr>
        <p:txBody>
          <a:bodyPr anchor="b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/>
          </a:bodyPr>
          <a:lstStyle>
            <a:lvl1pPr algn="l">
              <a:defRPr sz="2800" b="1">
                <a:solidFill>
                  <a:schemeClr val="tx2"/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2"/>
          <p:cNvSpPr>
            <a:spLocks noGrp="1"/>
          </p:cNvSpPr>
          <p:nvPr>
            <p:ph idx="1"/>
          </p:nvPr>
        </p:nvSpPr>
        <p:spPr>
          <a:xfrm>
            <a:off x="2590800" y="602566"/>
            <a:ext cx="5943600" cy="54864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3"/>
          <p:cNvSpPr>
            <a:spLocks noGrp="1"/>
          </p:cNvSpPr>
          <p:nvPr>
            <p:ph type="body" sz="half" idx="2"/>
          </p:nvPr>
        </p:nvSpPr>
        <p:spPr>
          <a:xfrm rot="16200000">
            <a:off x="-859303" y="2888566"/>
            <a:ext cx="5486400" cy="914400"/>
          </a:xfrm>
        </p:spPr>
        <p:txBody>
          <a:bodyPr lIns="91440" rIns="91440"/>
          <a:lstStyle>
            <a:lvl1pPr marL="0" indent="0" algn="l"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DAFF21-5F38-40AF-B21B-A7371D52A5D6}" type="datetimeFigureOut">
              <a:rPr lang="cs-CZ" smtClean="0"/>
              <a:t>11.2.2013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>
          <a:xfrm>
            <a:off x="6553200" y="6214404"/>
            <a:ext cx="2133600" cy="365760"/>
          </a:xfrm>
        </p:spPr>
        <p:txBody>
          <a:bodyPr/>
          <a:lstStyle/>
          <a:p>
            <a:fld id="{FE068D32-DC83-4C08-930B-E6CE4293E0A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ounded Rectangle 7"/>
          <p:cNvSpPr/>
          <p:nvPr/>
        </p:nvSpPr>
        <p:spPr>
          <a:xfrm>
            <a:off x="4740812" y="794822"/>
            <a:ext cx="3960051" cy="5294376"/>
          </a:xfrm>
          <a:prstGeom prst="roundRect">
            <a:avLst>
              <a:gd name="adj" fmla="val 3541"/>
            </a:avLst>
          </a:prstGeom>
          <a:solidFill>
            <a:srgbClr val="FFFFFF">
              <a:alpha val="40000"/>
            </a:srgbClr>
          </a:solidFill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5277728" y="3501743"/>
            <a:ext cx="3200400" cy="1143000"/>
          </a:xfrm>
        </p:spPr>
        <p:txBody>
          <a:bodyPr anchor="t">
            <a:noAutofit/>
            <a:scene3d>
              <a:camera prst="orthographicFront"/>
              <a:lightRig rig="soft" dir="t">
                <a:rot lat="0" lon="0" rev="2100000"/>
              </a:lightRig>
            </a:scene3d>
            <a:sp3d prstMaterial="matte"/>
          </a:bodyPr>
          <a:lstStyle>
            <a:lvl1pPr algn="ctr">
              <a:buNone/>
              <a:defRPr sz="2600" b="1">
                <a:solidFill>
                  <a:schemeClr val="tx2"/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pic" idx="1"/>
          </p:nvPr>
        </p:nvSpPr>
        <p:spPr>
          <a:xfrm>
            <a:off x="527537" y="821202"/>
            <a:ext cx="4550899" cy="5215597"/>
          </a:xfrm>
          <a:prstGeom prst="roundRect">
            <a:avLst>
              <a:gd name="adj" fmla="val 622"/>
            </a:avLst>
          </a:prstGeom>
          <a:solidFill>
            <a:schemeClr val="bg1">
              <a:lumMod val="85000"/>
            </a:schemeClr>
          </a:solidFill>
          <a:ln w="101600">
            <a:solidFill>
              <a:srgbClr val="FFFFFF"/>
            </a:solidFill>
            <a:miter lim="800000"/>
          </a:ln>
          <a:effectLst>
            <a:outerShdw blurRad="65000" dist="25000" dir="5400000" algn="t" rotWithShape="0">
              <a:schemeClr val="bg2">
                <a:shade val="30000"/>
                <a:satMod val="250000"/>
                <a:alpha val="85000"/>
              </a:schemeClr>
            </a:outerShdw>
          </a:effectLst>
          <a:scene3d>
            <a:camera prst="orthographicFront"/>
            <a:lightRig rig="soft" dir="t">
              <a:rot lat="0" lon="0" rev="20100000"/>
            </a:lightRig>
          </a:scene3d>
          <a:sp3d contourW="3810">
            <a:bevelT w="95250" h="25400"/>
            <a:contourClr>
              <a:schemeClr val="bg2">
                <a:shade val="45000"/>
                <a:satMod val="145000"/>
              </a:schemeClr>
            </a:contourClr>
          </a:sp3d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/>
          <a:lstStyle>
            <a:lvl1pPr>
              <a:buNone/>
              <a:defRPr sz="3200">
                <a:solidFill>
                  <a:schemeClr val="tx1"/>
                </a:solidFill>
              </a:defRPr>
            </a:lvl1pPr>
          </a:lstStyle>
          <a:p>
            <a:r>
              <a:rPr lang="cs-CZ" sz="2000" smtClean="0"/>
              <a:t>Kliknutím na ikonu přidáte obrázek.</a:t>
            </a:r>
            <a:endParaRPr lang="en-US" sz="2000" dirty="0"/>
          </a:p>
        </p:txBody>
      </p:sp>
      <p:sp>
        <p:nvSpPr>
          <p:cNvPr id="4" name="Rectangle 4"/>
          <p:cNvSpPr>
            <a:spLocks noGrp="1"/>
          </p:cNvSpPr>
          <p:nvPr>
            <p:ph type="body" sz="half" idx="2"/>
          </p:nvPr>
        </p:nvSpPr>
        <p:spPr>
          <a:xfrm>
            <a:off x="5277728" y="1600200"/>
            <a:ext cx="3200400" cy="1825343"/>
          </a:xfrm>
        </p:spPr>
        <p:txBody>
          <a:bodyPr bIns="0" anchor="b">
            <a:normAutofit/>
          </a:bodyPr>
          <a:lstStyle>
            <a:lvl1pPr marL="0" marR="0" indent="0" algn="ctr">
              <a:buFontTx/>
              <a:buNone/>
              <a:defRPr sz="1300">
                <a:solidFill>
                  <a:schemeClr val="tx1">
                    <a:tint val="95000"/>
                  </a:schemeClr>
                </a:solidFill>
              </a:defRPr>
            </a:lvl1pPr>
            <a:lvl2pPr marL="460375" marR="0" indent="-112713">
              <a:buFontTx/>
              <a:buNone/>
              <a:defRPr sz="1200"/>
            </a:lvl2pPr>
            <a:lvl3pPr marL="914400" marR="0" indent="-117475">
              <a:buFontTx/>
              <a:buNone/>
              <a:defRPr sz="1000"/>
            </a:lvl3pPr>
            <a:lvl4pPr marL="1316038" marR="0" indent="-112713">
              <a:buFontTx/>
              <a:buNone/>
              <a:defRPr sz="900"/>
            </a:lvl4pPr>
            <a:lvl5pPr marL="1711325" marR="0" indent="-117475">
              <a:buFontTx/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DAFF21-5F38-40AF-B21B-A7371D52A5D6}" type="datetimeFigureOut">
              <a:rPr lang="cs-CZ" smtClean="0"/>
              <a:t>11.2.2013</a:t>
            </a:fld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068D32-DC83-4C08-930B-E6CE4293E0A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DAFF21-5F38-40AF-B21B-A7371D52A5D6}" type="datetimeFigureOut">
              <a:rPr lang="cs-CZ" smtClean="0"/>
              <a:t>11.2.2013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068D32-DC83-4C08-930B-E6CE4293E0A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DAFF21-5F38-40AF-B21B-A7371D52A5D6}" type="datetimeFigureOut">
              <a:rPr lang="cs-CZ" smtClean="0"/>
              <a:t>11.2.2013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068D32-DC83-4C08-930B-E6CE4293E0A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ounded Rectangle 8"/>
          <p:cNvSpPr/>
          <p:nvPr/>
        </p:nvSpPr>
        <p:spPr>
          <a:xfrm>
            <a:off x="342900" y="228600"/>
            <a:ext cx="8458200" cy="6400800"/>
          </a:xfrm>
          <a:prstGeom prst="roundRect">
            <a:avLst>
              <a:gd name="adj" fmla="val 2238"/>
            </a:avLst>
          </a:prstGeom>
          <a:gradFill rotWithShape="1">
            <a:gsLst>
              <a:gs pos="0">
                <a:schemeClr val="bg1">
                  <a:satMod val="300000"/>
                  <a:alpha val="50000"/>
                </a:schemeClr>
              </a:gs>
              <a:gs pos="35000">
                <a:schemeClr val="bg1">
                  <a:satMod val="300000"/>
                  <a:alpha val="87000"/>
                </a:schemeClr>
              </a:gs>
              <a:gs pos="50000">
                <a:schemeClr val="bg1">
                  <a:satMod val="300000"/>
                  <a:alpha val="92000"/>
                </a:schemeClr>
              </a:gs>
              <a:gs pos="60000">
                <a:schemeClr val="bg1">
                  <a:satMod val="300000"/>
                  <a:alpha val="89000"/>
                </a:schemeClr>
              </a:gs>
              <a:gs pos="100000">
                <a:schemeClr val="bg1">
                  <a:satMod val="300000"/>
                  <a:alpha val="55000"/>
                </a:schemeClr>
              </a:gs>
            </a:gsLst>
            <a:lin ang="5400000" scaled="1"/>
          </a:gradFill>
          <a:ln>
            <a:noFill/>
          </a:ln>
          <a:effectLst>
            <a:outerShdw blurRad="63500" dist="45720" dir="5400000" algn="t" rotWithShape="0">
              <a:schemeClr val="bg2">
                <a:shade val="30000"/>
                <a:satMod val="250000"/>
                <a:alpha val="90000"/>
              </a:scheme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7500000"/>
            </a:lightRig>
          </a:scene3d>
          <a:sp3d contourW="6350" prstMaterial="powder">
            <a:bevelT w="50800" h="63500"/>
            <a:contourClr>
              <a:schemeClr val="bg2">
                <a:shade val="90000"/>
                <a:lumMod val="55000"/>
              </a:schemeClr>
            </a:contourClr>
          </a:sp3d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sysClr val="window" lastClr="FFFFFF"/>
              </a:solidFill>
              <a:effectLst/>
              <a:uLnTx/>
              <a:uFillTx/>
              <a:latin typeface="Corbel"/>
              <a:ea typeface="+mn-ea"/>
              <a:cs typeface="+mn-cs"/>
            </a:endParaRPr>
          </a:p>
        </p:txBody>
      </p:sp>
      <p:sp>
        <p:nvSpPr>
          <p:cNvPr id="2" name="Rectangle 10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1143000"/>
          </a:xfrm>
          <a:prstGeom prst="rect">
            <a:avLst/>
          </a:prstGeom>
        </p:spPr>
        <p:txBody>
          <a:bodyPr anchor="b" anchorCtr="0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Rectangle 11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lIns="45720" rIns="45720" anchor="t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7" name="Rectangle 22"/>
          <p:cNvSpPr>
            <a:spLocks noGrp="1"/>
          </p:cNvSpPr>
          <p:nvPr>
            <p:ph type="dt" sz="half" idx="2"/>
          </p:nvPr>
        </p:nvSpPr>
        <p:spPr>
          <a:xfrm>
            <a:off x="457200" y="6214404"/>
            <a:ext cx="2133600" cy="365760"/>
          </a:xfrm>
          <a:prstGeom prst="rect">
            <a:avLst/>
          </a:prstGeom>
        </p:spPr>
        <p:txBody>
          <a:bodyPr anchor="b" anchorCtr="0"/>
          <a:lstStyle>
            <a:lvl1pPr>
              <a:defRPr lang="en-US" sz="1000" b="0" smtClean="0">
                <a:solidFill>
                  <a:schemeClr val="tx2">
                    <a:tint val="75000"/>
                    <a:satMod val="150000"/>
                  </a:schemeClr>
                </a:solidFill>
                <a:latin typeface="+mn-lt"/>
                <a:ea typeface="+mn-lt"/>
                <a:cs typeface="+mn-lt"/>
              </a:defRPr>
            </a:lvl1pPr>
          </a:lstStyle>
          <a:p>
            <a:fld id="{91DAFF21-5F38-40AF-B21B-A7371D52A5D6}" type="datetimeFigureOut">
              <a:rPr lang="cs-CZ" smtClean="0"/>
              <a:t>11.2.2013</a:t>
            </a:fld>
            <a:endParaRPr lang="cs-CZ"/>
          </a:p>
        </p:txBody>
      </p:sp>
      <p:sp>
        <p:nvSpPr>
          <p:cNvPr id="18" name="Rectangle 18"/>
          <p:cNvSpPr>
            <a:spLocks noGrp="1"/>
          </p:cNvSpPr>
          <p:nvPr>
            <p:ph type="ftr" sz="quarter" idx="3"/>
          </p:nvPr>
        </p:nvSpPr>
        <p:spPr>
          <a:xfrm>
            <a:off x="3124200" y="6214404"/>
            <a:ext cx="2895600" cy="365760"/>
          </a:xfrm>
          <a:prstGeom prst="rect">
            <a:avLst/>
          </a:prstGeom>
        </p:spPr>
        <p:txBody>
          <a:bodyPr anchor="b" anchorCtr="0"/>
          <a:lstStyle>
            <a:lvl1pPr algn="ctr">
              <a:defRPr lang="en-US" sz="1000" b="0" smtClean="0">
                <a:solidFill>
                  <a:schemeClr val="tx2">
                    <a:tint val="75000"/>
                    <a:satMod val="150000"/>
                  </a:schemeClr>
                </a:solidFill>
                <a:latin typeface="+mn-lt"/>
                <a:ea typeface="+mn-lt"/>
                <a:cs typeface="+mn-lt"/>
              </a:defRPr>
            </a:lvl1pPr>
          </a:lstStyle>
          <a:p>
            <a:endParaRPr lang="cs-CZ"/>
          </a:p>
        </p:txBody>
      </p:sp>
      <p:sp>
        <p:nvSpPr>
          <p:cNvPr id="13" name="Rectangle 15"/>
          <p:cNvSpPr>
            <a:spLocks noGrp="1"/>
          </p:cNvSpPr>
          <p:nvPr>
            <p:ph type="sldNum" sz="quarter" idx="4"/>
          </p:nvPr>
        </p:nvSpPr>
        <p:spPr>
          <a:xfrm>
            <a:off x="6553200" y="6214404"/>
            <a:ext cx="2133600" cy="365760"/>
          </a:xfrm>
          <a:prstGeom prst="rect">
            <a:avLst/>
          </a:prstGeom>
        </p:spPr>
        <p:txBody>
          <a:bodyPr anchor="b" anchorCtr="0"/>
          <a:lstStyle>
            <a:lvl1pPr algn="r">
              <a:defRPr lang="en-US" sz="1000" b="0" smtClean="0">
                <a:solidFill>
                  <a:schemeClr val="tx2">
                    <a:tint val="75000"/>
                    <a:satMod val="150000"/>
                  </a:schemeClr>
                </a:solidFill>
                <a:latin typeface="+mn-lt"/>
                <a:ea typeface="+mn-lt"/>
                <a:cs typeface="+mn-lt"/>
              </a:defRPr>
            </a:lvl1pPr>
          </a:lstStyle>
          <a:p>
            <a:fld id="{FE068D32-DC83-4C08-930B-E6CE4293E0AF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36" r:id="rId1"/>
    <p:sldLayoutId id="2147483737" r:id="rId2"/>
    <p:sldLayoutId id="2147483738" r:id="rId3"/>
    <p:sldLayoutId id="2147483739" r:id="rId4"/>
    <p:sldLayoutId id="2147483740" r:id="rId5"/>
    <p:sldLayoutId id="2147483741" r:id="rId6"/>
    <p:sldLayoutId id="2147483742" r:id="rId7"/>
    <p:sldLayoutId id="2147483743" r:id="rId8"/>
    <p:sldLayoutId id="2147483744" r:id="rId9"/>
    <p:sldLayoutId id="2147483745" r:id="rId10"/>
    <p:sldLayoutId id="2147483746" r:id="rId11"/>
  </p:sldLayoutIdLst>
  <p:txStyles>
    <p:titleStyle>
      <a:defPPr>
        <a:defRPr sz="4400">
          <a:solidFill>
            <a:schemeClr val="tx2">
              <a:shade val="80000"/>
              <a:satMod val="150000"/>
            </a:schemeClr>
          </a:solidFill>
          <a:latin typeface="+mj-lt"/>
          <a:ea typeface="+mj-ea"/>
          <a:cs typeface="+mj-cs"/>
        </a:defRPr>
      </a:defPPr>
      <a:lvl1pPr algn="ctr" eaLnBrk="1" hangingPunct="1">
        <a:buNone/>
        <a:defRPr lang="en-US" sz="5300" b="1" strike="noStrike" kern="1200" baseline="0" dirty="0" smtClean="0">
          <a:solidFill>
            <a:schemeClr val="tx2">
              <a:shade val="85000"/>
              <a:satMod val="150000"/>
            </a:schemeClr>
          </a:solidFill>
          <a:effectLst/>
          <a:latin typeface="+mj-lt"/>
          <a:ea typeface="+mj-lt"/>
          <a:cs typeface="+mj-lt"/>
        </a:defRPr>
      </a:lvl1pPr>
    </p:titleStyle>
    <p:body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457200" indent="-274320" algn="l" eaLnBrk="1" hangingPunct="1">
        <a:buClr>
          <a:schemeClr val="accent1"/>
        </a:buClr>
        <a:buSzPct val="80000"/>
        <a:buFont typeface="Wingdings 2" pitchFamily="18" charset="2"/>
        <a:buChar char=""/>
        <a:defRPr sz="2800">
          <a:solidFill>
            <a:schemeClr val="tx1"/>
          </a:solidFill>
          <a:latin typeface="+mn-lt"/>
          <a:ea typeface="+mn-lt"/>
          <a:cs typeface="+mn-lt"/>
        </a:defRPr>
      </a:lvl1pPr>
      <a:lvl2pPr marL="758952" indent="-228600" algn="l" eaLnBrk="1" hangingPunct="1">
        <a:buClr>
          <a:schemeClr val="accent2"/>
        </a:buClr>
        <a:buFont typeface="Wingdings 2" pitchFamily="18" charset="2"/>
        <a:buChar char=""/>
        <a:defRPr sz="2200">
          <a:solidFill>
            <a:schemeClr val="tx1"/>
          </a:solidFill>
          <a:latin typeface="+mn-lt"/>
          <a:ea typeface="+mn-lt"/>
          <a:cs typeface="+mn-lt"/>
        </a:defRPr>
      </a:lvl2pPr>
      <a:lvl3pPr marL="1033272" indent="-228600" algn="l" eaLnBrk="1" hangingPunct="1">
        <a:buClr>
          <a:schemeClr val="accent3"/>
        </a:buClr>
        <a:buFont typeface="Wingdings 2" pitchFamily="18" charset="2"/>
        <a:buChar char=""/>
        <a:defRPr sz="2000">
          <a:solidFill>
            <a:schemeClr val="tx1"/>
          </a:solidFill>
          <a:latin typeface="+mn-lt"/>
          <a:ea typeface="+mn-lt"/>
          <a:cs typeface="+mn-lt"/>
        </a:defRPr>
      </a:lvl3pPr>
      <a:lvl4pPr marL="1298448" indent="-228600" algn="l" eaLnBrk="1" hangingPunct="1">
        <a:buClr>
          <a:schemeClr val="accent4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4pPr>
      <a:lvl5pPr marL="1554480" indent="-228600" algn="l" eaLnBrk="1" hangingPunct="1">
        <a:buClr>
          <a:schemeClr val="accent5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5pPr>
      <a:lvl6pPr marL="1810512" indent="-228600" algn="l" eaLnBrk="1" hangingPunct="1">
        <a:buClr>
          <a:schemeClr val="accent6"/>
        </a:buClr>
        <a:buFont typeface="Wingdings 2" pitchFamily="18" charset="2"/>
        <a:buChar char=""/>
        <a:defRPr lang="en-US" sz="1600" baseline="0" smtClean="0">
          <a:latin typeface="+mn-lt"/>
        </a:defRPr>
      </a:lvl6pPr>
      <a:lvl7pPr marL="2075688" indent="-228600" algn="l" eaLnBrk="1" hangingPunct="1">
        <a:buClr>
          <a:schemeClr val="tx2"/>
        </a:buClr>
        <a:buFont typeface="Wingdings 2" pitchFamily="18" charset="2"/>
        <a:buChar char=""/>
        <a:defRPr lang="en-US" sz="1600" baseline="0" smtClean="0">
          <a:latin typeface="+mn-lt"/>
        </a:defRPr>
      </a:lvl7pPr>
      <a:lvl8pPr marL="2340864" indent="-228600" algn="l" eaLnBrk="1" hangingPunct="1">
        <a:buClr>
          <a:schemeClr val="accent2"/>
        </a:buClr>
        <a:buFont typeface="Wingdings 2" pitchFamily="18" charset="2"/>
        <a:buChar char=""/>
        <a:defRPr sz="1600" baseline="0">
          <a:latin typeface="+mn-lt"/>
        </a:defRPr>
      </a:lvl8pPr>
      <a:lvl9pPr marL="2596896" indent="-228600" algn="l" eaLnBrk="1" hangingPunct="1">
        <a:buClr>
          <a:schemeClr val="accent1"/>
        </a:buClr>
        <a:buFont typeface="Wingdings 2" pitchFamily="18" charset="2"/>
        <a:buChar char=""/>
        <a:defRPr sz="1400" baseline="0">
          <a:latin typeface="+mn-lt"/>
        </a:defRPr>
      </a:lvl9pPr>
    </p:bodyStyle>
    <p:other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eaLnBrk="1" hangingPunct="1"/>
      <a:lvl2pPr marL="457200" eaLnBrk="1" hangingPunct="1"/>
      <a:lvl3pPr marL="914400" eaLnBrk="1" hangingPunct="1"/>
      <a:lvl4pPr marL="1371600" eaLnBrk="1" hangingPunct="1"/>
      <a:lvl5pPr marL="1828800" eaLnBrk="1" hangingPunct="1"/>
      <a:lvl6pPr marL="2286000" eaLnBrk="1" hangingPunct="1"/>
      <a:lvl7pPr marL="2743200" eaLnBrk="1" hangingPunct="1"/>
      <a:lvl8pPr marL="3200400" eaLnBrk="1" hangingPunct="1"/>
      <a:lvl9pPr marL="3657600" eaLnBrk="1" hangingPunct="1"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jpe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0.jpeg"/><Relationship Id="rId4" Type="http://schemas.openxmlformats.org/officeDocument/2006/relationships/image" Target="../media/image9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5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9.jpeg"/><Relationship Id="rId4" Type="http://schemas.openxmlformats.org/officeDocument/2006/relationships/image" Target="../media/image18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4.jpeg"/><Relationship Id="rId5" Type="http://schemas.openxmlformats.org/officeDocument/2006/relationships/image" Target="../media/image23.jpeg"/><Relationship Id="rId4" Type="http://schemas.openxmlformats.org/officeDocument/2006/relationships/image" Target="../media/image22.jpe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3655444"/>
            <a:ext cx="7772400" cy="1470025"/>
          </a:xfrm>
        </p:spPr>
        <p:txBody>
          <a:bodyPr>
            <a:normAutofit/>
          </a:bodyPr>
          <a:lstStyle/>
          <a:p>
            <a:r>
              <a:rPr lang="cs-CZ" sz="3600" dirty="0" smtClean="0"/>
              <a:t>VY_52_INOVACE_03_</a:t>
            </a:r>
            <a:br>
              <a:rPr lang="cs-CZ" sz="3600" dirty="0" smtClean="0"/>
            </a:br>
            <a:r>
              <a:rPr lang="cs-CZ" sz="3600" dirty="0" smtClean="0"/>
              <a:t>Ekosystém park - živočichové</a:t>
            </a:r>
            <a:endParaRPr lang="cs-CZ" sz="36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31144" y="332656"/>
            <a:ext cx="6081712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879276" y="2285583"/>
            <a:ext cx="5733580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solidFill>
                  <a:srgbClr val="002060"/>
                </a:solidFill>
              </a:rPr>
              <a:t>ČLOVĚK A JEHO SVĚT</a:t>
            </a:r>
          </a:p>
          <a:p>
            <a:pPr algn="ctr"/>
            <a:r>
              <a:rPr lang="cs-CZ" sz="3200" dirty="0" smtClean="0">
                <a:solidFill>
                  <a:srgbClr val="002060"/>
                </a:solidFill>
              </a:rPr>
              <a:t>4. </a:t>
            </a:r>
            <a:r>
              <a:rPr lang="cs-CZ" sz="3200">
                <a:solidFill>
                  <a:srgbClr val="002060"/>
                </a:solidFill>
              </a:rPr>
              <a:t>r</a:t>
            </a:r>
            <a:r>
              <a:rPr lang="cs-CZ" sz="3200" smtClean="0">
                <a:solidFill>
                  <a:srgbClr val="002060"/>
                </a:solidFill>
              </a:rPr>
              <a:t>očník ZŠ</a:t>
            </a:r>
            <a:endParaRPr lang="cs-CZ" sz="3200" dirty="0">
              <a:solidFill>
                <a:srgbClr val="00206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979712" y="5157192"/>
            <a:ext cx="5633144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Ing. Hana Adamcová</a:t>
            </a:r>
          </a:p>
          <a:p>
            <a:pPr algn="ctr"/>
            <a:r>
              <a:rPr lang="cs-CZ" sz="3200" dirty="0" smtClean="0"/>
              <a:t>Vytvořeno: 2011</a:t>
            </a:r>
          </a:p>
        </p:txBody>
      </p:sp>
    </p:spTree>
    <p:extLst>
      <p:ext uri="{BB962C8B-B14F-4D97-AF65-F5344CB8AC3E}">
        <p14:creationId xmlns:p14="http://schemas.microsoft.com/office/powerpoint/2010/main" val="325276083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262960" y="548680"/>
            <a:ext cx="8568952" cy="923330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>
              <a:defRPr/>
            </a:pPr>
            <a:r>
              <a:rPr lang="cs-CZ" sz="5400" b="1" cap="all" dirty="0">
                <a:ln w="0">
                  <a:solidFill>
                    <a:schemeClr val="accent6">
                      <a:lumMod val="75000"/>
                    </a:schemeClr>
                  </a:solidFill>
                </a:ln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12700" stA="50000" endPos="50000" dist="5000" dir="5400000" sy="-100000" rotWithShape="0"/>
                </a:effectLst>
              </a:rPr>
              <a:t>Anotace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971551" y="2276475"/>
            <a:ext cx="7056834" cy="224676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/>
            </a:pPr>
            <a:r>
              <a:rPr lang="cs-CZ" sz="2800" b="1" dirty="0" smtClean="0">
                <a:solidFill>
                  <a:srgbClr val="002060"/>
                </a:solidFill>
              </a:rPr>
              <a:t>Prezentace řeší problematiku ekosystému park.</a:t>
            </a:r>
            <a:r>
              <a:rPr lang="cs-CZ" sz="2800" b="1" dirty="0">
                <a:solidFill>
                  <a:srgbClr val="002060"/>
                </a:solidFill>
              </a:rPr>
              <a:t> </a:t>
            </a:r>
            <a:r>
              <a:rPr lang="cs-CZ" sz="2800" b="1" dirty="0" smtClean="0">
                <a:solidFill>
                  <a:srgbClr val="002060"/>
                </a:solidFill>
              </a:rPr>
              <a:t>Žáci jsou pomocí obrázků seznámeni s živočichy, které mohou potkat </a:t>
            </a:r>
            <a:br>
              <a:rPr lang="cs-CZ" sz="2800" b="1" dirty="0" smtClean="0">
                <a:solidFill>
                  <a:srgbClr val="002060"/>
                </a:solidFill>
              </a:rPr>
            </a:br>
            <a:r>
              <a:rPr lang="cs-CZ" sz="2800" b="1" dirty="0" smtClean="0">
                <a:solidFill>
                  <a:srgbClr val="002060"/>
                </a:solidFill>
              </a:rPr>
              <a:t>v parku.</a:t>
            </a:r>
            <a:endParaRPr lang="cs-CZ" sz="2800" b="1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799236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000"/>
    </mc:Choice>
    <mc:Fallback xmlns="">
      <p:transition spd="slow" advTm="2000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OBOJŽIVELNÍCI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ropucha obecná</a:t>
            </a:r>
          </a:p>
          <a:p>
            <a:endParaRPr lang="cs-CZ" dirty="0" smtClean="0"/>
          </a:p>
          <a:p>
            <a:r>
              <a:rPr lang="cs-CZ" dirty="0" smtClean="0"/>
              <a:t>skokan zelený</a:t>
            </a:r>
          </a:p>
          <a:p>
            <a:endParaRPr lang="cs-CZ" dirty="0" smtClean="0"/>
          </a:p>
          <a:p>
            <a:r>
              <a:rPr lang="cs-CZ" dirty="0" smtClean="0"/>
              <a:t>mlok </a:t>
            </a:r>
          </a:p>
          <a:p>
            <a:endParaRPr lang="cs-CZ" dirty="0"/>
          </a:p>
          <a:p>
            <a:r>
              <a:rPr lang="cs-CZ" dirty="0" smtClean="0"/>
              <a:t>rosnička zelená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5521790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OBOJŽIVELNÍCI</a:t>
            </a:r>
            <a:endParaRPr lang="cs-CZ" dirty="0"/>
          </a:p>
        </p:txBody>
      </p:sp>
      <p:pic>
        <p:nvPicPr>
          <p:cNvPr id="2050" name="Picture 2" descr="F:\fotečky haničky\100OLYMP\P1010060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0785" y="1382001"/>
            <a:ext cx="3300624" cy="24754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F:\fotečky haničky\100OLYMP\P1010084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104" y="1484784"/>
            <a:ext cx="3072341" cy="23042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F:\fotečky haničky\příroda\DCIM\101CANON\IMG_0751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90156" y="3933056"/>
            <a:ext cx="3635896" cy="27269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389049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PTÁCI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holub věžák</a:t>
            </a:r>
          </a:p>
          <a:p>
            <a:r>
              <a:rPr lang="cs-CZ" dirty="0" smtClean="0"/>
              <a:t>hrdlička zahradní</a:t>
            </a:r>
          </a:p>
          <a:p>
            <a:r>
              <a:rPr lang="cs-CZ" dirty="0" smtClean="0"/>
              <a:t>kos černý</a:t>
            </a:r>
          </a:p>
          <a:p>
            <a:r>
              <a:rPr lang="cs-CZ" dirty="0" smtClean="0"/>
              <a:t>sýkora koňadra</a:t>
            </a:r>
            <a:endParaRPr lang="cs-CZ" dirty="0"/>
          </a:p>
          <a:p>
            <a:r>
              <a:rPr lang="cs-CZ" dirty="0" smtClean="0"/>
              <a:t>vrabec domácí</a:t>
            </a:r>
          </a:p>
          <a:p>
            <a:r>
              <a:rPr lang="cs-CZ" dirty="0" smtClean="0"/>
              <a:t>drozd zpěvavý</a:t>
            </a:r>
          </a:p>
          <a:p>
            <a:r>
              <a:rPr lang="cs-CZ" dirty="0" smtClean="0"/>
              <a:t>datel černý</a:t>
            </a:r>
          </a:p>
          <a:p>
            <a:r>
              <a:rPr lang="cs-CZ" dirty="0" smtClean="0"/>
              <a:t>strakapoud velký</a:t>
            </a:r>
          </a:p>
          <a:p>
            <a:r>
              <a:rPr lang="cs-CZ" dirty="0" smtClean="0"/>
              <a:t>zvonohlík zahradní</a:t>
            </a:r>
            <a:endParaRPr lang="cs-CZ" dirty="0"/>
          </a:p>
        </p:txBody>
      </p:sp>
      <p:pic>
        <p:nvPicPr>
          <p:cNvPr id="1026" name="Picture 2" descr="C:\DUMY\Nová složka\Snímek 353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183" t="24819" r="15292" b="21574"/>
          <a:stretch/>
        </p:blipFill>
        <p:spPr bwMode="auto">
          <a:xfrm>
            <a:off x="4764365" y="2216877"/>
            <a:ext cx="3735390" cy="19125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2364463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PTÁCI</a:t>
            </a:r>
            <a:endParaRPr lang="cs-CZ" dirty="0"/>
          </a:p>
        </p:txBody>
      </p:sp>
      <p:pic>
        <p:nvPicPr>
          <p:cNvPr id="2055" name="Picture 7" descr="C:\Users\zak\AppData\Local\Microsoft\Windows\Temporary Internet Files\Content.IE5\0MW3DJRZ\MP900407221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0112" y="3973138"/>
            <a:ext cx="2707914" cy="18045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2" descr="F:\DCIM\108_PANA\P1080614.JPG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455" t="4242" r="7727"/>
          <a:stretch/>
        </p:blipFill>
        <p:spPr bwMode="auto">
          <a:xfrm>
            <a:off x="5292080" y="1700808"/>
            <a:ext cx="2175876" cy="19099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G:\fotky k dumum\P1010097.JPG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855" t="24949" r="34011" b="13991"/>
          <a:stretch/>
        </p:blipFill>
        <p:spPr bwMode="auto">
          <a:xfrm>
            <a:off x="1685384" y="1556792"/>
            <a:ext cx="1993234" cy="18577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G:\fotky k dumum\P1010099.JPG"/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4929" t="38873" r="38975" b="41221"/>
          <a:stretch/>
        </p:blipFill>
        <p:spPr bwMode="auto">
          <a:xfrm>
            <a:off x="1043608" y="3933056"/>
            <a:ext cx="3276787" cy="18747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2544456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SAVCI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veverka obecná</a:t>
            </a:r>
          </a:p>
          <a:p>
            <a:endParaRPr lang="cs-CZ" dirty="0"/>
          </a:p>
          <a:p>
            <a:r>
              <a:rPr lang="cs-CZ" dirty="0" smtClean="0"/>
              <a:t>netopýr hvízdavý</a:t>
            </a:r>
          </a:p>
          <a:p>
            <a:endParaRPr lang="cs-CZ" dirty="0"/>
          </a:p>
          <a:p>
            <a:r>
              <a:rPr lang="cs-CZ" dirty="0" smtClean="0"/>
              <a:t>krtek obecný</a:t>
            </a:r>
          </a:p>
          <a:p>
            <a:endParaRPr lang="cs-CZ" dirty="0"/>
          </a:p>
          <a:p>
            <a:r>
              <a:rPr lang="cs-CZ" dirty="0" smtClean="0"/>
              <a:t>ježek západní</a:t>
            </a:r>
          </a:p>
          <a:p>
            <a:endParaRPr lang="cs-CZ" dirty="0"/>
          </a:p>
          <a:p>
            <a:r>
              <a:rPr lang="cs-CZ" dirty="0" smtClean="0"/>
              <a:t>myš domácí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/>
          </a:p>
        </p:txBody>
      </p:sp>
      <p:pic>
        <p:nvPicPr>
          <p:cNvPr id="1026" name="Picture 2" descr="F:\DCIM\108_PANA\P1080616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8627"/>
          <a:stretch/>
        </p:blipFill>
        <p:spPr bwMode="auto">
          <a:xfrm>
            <a:off x="5767681" y="1611110"/>
            <a:ext cx="2808312" cy="19245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2" descr="F:\fotečky haničky\příroda\P3240195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4008" y="4221088"/>
            <a:ext cx="2527829" cy="18958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3062379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SAVCI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876666" y="1492155"/>
            <a:ext cx="5536601" cy="4169092"/>
          </a:xfrm>
        </p:spPr>
        <p:txBody>
          <a:bodyPr/>
          <a:lstStyle/>
          <a:p>
            <a:pPr marL="182880" indent="0">
              <a:buNone/>
            </a:pPr>
            <a:endParaRPr lang="cs-CZ" dirty="0" smtClean="0"/>
          </a:p>
          <a:p>
            <a:endParaRPr lang="cs-CZ" dirty="0"/>
          </a:p>
          <a:p>
            <a:endParaRPr lang="cs-CZ" dirty="0"/>
          </a:p>
        </p:txBody>
      </p:sp>
      <p:pic>
        <p:nvPicPr>
          <p:cNvPr id="1026" name="Picture 2" descr="F:\foto o\IMG176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1484784"/>
            <a:ext cx="3024336" cy="22682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F:\foto o\Fotografie0027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86550" y="3753036"/>
            <a:ext cx="3086472" cy="23148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2" descr="E:\Hanka\DUMY\FOTKY\marek, jirka,konec roku\103_PANA\P1030594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4010" y="1196752"/>
            <a:ext cx="2555776" cy="19168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9456235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HMYZ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včela medonosná</a:t>
            </a:r>
          </a:p>
          <a:p>
            <a:r>
              <a:rPr lang="cs-CZ" dirty="0" smtClean="0"/>
              <a:t>vosa obecná</a:t>
            </a:r>
          </a:p>
          <a:p>
            <a:r>
              <a:rPr lang="cs-CZ" dirty="0" smtClean="0"/>
              <a:t>čmelák luční</a:t>
            </a:r>
          </a:p>
          <a:p>
            <a:r>
              <a:rPr lang="cs-CZ" dirty="0" smtClean="0"/>
              <a:t>komár </a:t>
            </a:r>
          </a:p>
          <a:p>
            <a:r>
              <a:rPr lang="cs-CZ" dirty="0" smtClean="0"/>
              <a:t>moucha domácí</a:t>
            </a:r>
          </a:p>
          <a:p>
            <a:r>
              <a:rPr lang="cs-CZ" dirty="0" smtClean="0"/>
              <a:t>roháč obecný</a:t>
            </a:r>
          </a:p>
          <a:p>
            <a:r>
              <a:rPr lang="cs-CZ" dirty="0" smtClean="0"/>
              <a:t>klíště obecné</a:t>
            </a:r>
          </a:p>
          <a:p>
            <a:r>
              <a:rPr lang="cs-CZ" dirty="0" smtClean="0"/>
              <a:t>kobylka cvrčivá</a:t>
            </a:r>
          </a:p>
          <a:p>
            <a:r>
              <a:rPr lang="cs-CZ" dirty="0" smtClean="0"/>
              <a:t>babočka paví oko</a:t>
            </a:r>
            <a:endParaRPr lang="cs-CZ" dirty="0"/>
          </a:p>
        </p:txBody>
      </p:sp>
      <p:pic>
        <p:nvPicPr>
          <p:cNvPr id="4" name="Picture 2" descr="G:\fotky k dumum\P1000599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0707" t="33803" r="32675" b="24208"/>
          <a:stretch/>
        </p:blipFill>
        <p:spPr bwMode="auto">
          <a:xfrm>
            <a:off x="6300192" y="692696"/>
            <a:ext cx="2340260" cy="20126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G:\fotky k dumum\P1040714.JPG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0454" t="27925" r="23939" b="34343"/>
          <a:stretch/>
        </p:blipFill>
        <p:spPr bwMode="auto">
          <a:xfrm>
            <a:off x="4177147" y="2852936"/>
            <a:ext cx="2428166" cy="15067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G:\fotky k dumum\P1040816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04089" y="4797152"/>
            <a:ext cx="2171733" cy="16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G:\fotky k dumum\P1060676.JPG"/>
          <p:cNvPicPr>
            <a:picLocks noChangeAspect="1" noChangeArrowheads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697" t="20000" r="29257" b="30050"/>
          <a:stretch/>
        </p:blipFill>
        <p:spPr bwMode="auto">
          <a:xfrm>
            <a:off x="7039294" y="3708306"/>
            <a:ext cx="1601158" cy="13026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9724817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HMYZ</a:t>
            </a:r>
            <a:endParaRPr lang="cs-CZ" dirty="0"/>
          </a:p>
        </p:txBody>
      </p:sp>
      <p:pic>
        <p:nvPicPr>
          <p:cNvPr id="1026" name="Picture 2" descr="F:\foto příroda\P1010032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1516" t="23030" r="29090" b="33536"/>
          <a:stretch/>
        </p:blipFill>
        <p:spPr bwMode="auto">
          <a:xfrm rot="16200000">
            <a:off x="634840" y="207491"/>
            <a:ext cx="2084961" cy="23106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F:\fotečky haničky\100OLYMP\P1010093.JPG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4050" t="33355" r="15771" b="36071"/>
          <a:stretch/>
        </p:blipFill>
        <p:spPr bwMode="auto">
          <a:xfrm>
            <a:off x="5868144" y="454053"/>
            <a:ext cx="2859030" cy="18175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F:\fotečky haničky\příroda\DCIM\101CANON\IMG_0711.JPG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0076" t="28889" r="39848" b="40404"/>
          <a:stretch/>
        </p:blipFill>
        <p:spPr bwMode="auto">
          <a:xfrm rot="5400000">
            <a:off x="73417" y="3771571"/>
            <a:ext cx="2750128" cy="21058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F:\fotečky haničky\příroda\DCIM\101CANON\IMG_0722.JPG"/>
          <p:cNvPicPr>
            <a:picLocks noChangeAspect="1" noChangeArrowheads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0915" t="24088" r="22690" b="35758"/>
          <a:stretch/>
        </p:blipFill>
        <p:spPr bwMode="auto">
          <a:xfrm>
            <a:off x="5364088" y="4552788"/>
            <a:ext cx="2792261" cy="18125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F:\fotečky haničky\příroda\Snímek 743.jpg"/>
          <p:cNvPicPr>
            <a:picLocks noChangeAspect="1" noChangeArrowheads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3922" t="32092" r="12156" b="33954"/>
          <a:stretch/>
        </p:blipFill>
        <p:spPr bwMode="auto">
          <a:xfrm>
            <a:off x="2865470" y="2405298"/>
            <a:ext cx="3601829" cy="20883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6623917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Text Box 4"/>
          <p:cNvSpPr txBox="1">
            <a:spLocks noChangeArrowheads="1"/>
          </p:cNvSpPr>
          <p:nvPr/>
        </p:nvSpPr>
        <p:spPr bwMode="auto">
          <a:xfrm>
            <a:off x="611561" y="908050"/>
            <a:ext cx="8064896" cy="317009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9pPr>
          </a:lstStyle>
          <a:p>
            <a:pPr eaLnBrk="1" hangingPunct="1"/>
            <a:endParaRPr lang="cs-CZ" sz="2000" dirty="0" smtClean="0"/>
          </a:p>
          <a:p>
            <a:pPr eaLnBrk="1" hangingPunct="1"/>
            <a:r>
              <a:rPr lang="cs-CZ" sz="2000" dirty="0"/>
              <a:t>Autor: Ing. Hana Adamcová</a:t>
            </a:r>
          </a:p>
          <a:p>
            <a:pPr eaLnBrk="1" hangingPunct="1"/>
            <a:r>
              <a:rPr lang="cs-CZ" sz="2000" dirty="0"/>
              <a:t>Základní škola a mateřská škola Liběšice, okres Louny, příspěvková organizace</a:t>
            </a:r>
          </a:p>
          <a:p>
            <a:pPr eaLnBrk="1" hangingPunct="1"/>
            <a:r>
              <a:rPr lang="cs-CZ" sz="2000" dirty="0"/>
              <a:t>Zpracováno v programu Microsoft Office 2010.</a:t>
            </a:r>
          </a:p>
          <a:p>
            <a:pPr eaLnBrk="1" hangingPunct="1"/>
            <a:r>
              <a:rPr lang="cs-CZ" sz="2000"/>
              <a:t>Použité obrázky pocházejí z vlastních zdrojů.</a:t>
            </a:r>
          </a:p>
          <a:p>
            <a:pPr eaLnBrk="1" hangingPunct="1"/>
            <a:endParaRPr lang="cs-CZ" sz="2000" dirty="0"/>
          </a:p>
          <a:p>
            <a:pPr eaLnBrk="1" hangingPunct="1"/>
            <a:r>
              <a:rPr lang="cs-CZ" sz="2000" dirty="0"/>
              <a:t>Použitá literatura:</a:t>
            </a:r>
          </a:p>
          <a:p>
            <a:pPr eaLnBrk="1" hangingPunct="1"/>
            <a:r>
              <a:rPr lang="cs-CZ" sz="2000" dirty="0"/>
              <a:t>ŠTIKOVÁ, Věra. Člověk a jeho svět : Přírodověda pro 4.ročník. Brno : Nová škola, s. r. o., 2010. 80 s. ISBN 978-80-7289-211-2. </a:t>
            </a:r>
          </a:p>
        </p:txBody>
      </p:sp>
    </p:spTree>
    <p:extLst>
      <p:ext uri="{BB962C8B-B14F-4D97-AF65-F5344CB8AC3E}">
        <p14:creationId xmlns:p14="http://schemas.microsoft.com/office/powerpoint/2010/main" val="19639257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000"/>
    </mc:Choice>
    <mc:Fallback xmlns="">
      <p:transition spd="slow" advTm="2000"/>
    </mc:Fallback>
  </mc:AlternateContent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arnival">
  <a:themeElements>
    <a:clrScheme name="Carnival">
      <a:dk1>
        <a:sysClr val="windowText" lastClr="000000"/>
      </a:dk1>
      <a:lt1>
        <a:sysClr val="window" lastClr="FFFFFF"/>
      </a:lt1>
      <a:dk2>
        <a:srgbClr val="2A2D6C"/>
      </a:dk2>
      <a:lt2>
        <a:srgbClr val="FCED90"/>
      </a:lt2>
      <a:accent1>
        <a:srgbClr val="E0B602"/>
      </a:accent1>
      <a:accent2>
        <a:srgbClr val="C77D00"/>
      </a:accent2>
      <a:accent3>
        <a:srgbClr val="C43D1F"/>
      </a:accent3>
      <a:accent4>
        <a:srgbClr val="B42469"/>
      </a:accent4>
      <a:accent5>
        <a:srgbClr val="7B309B"/>
      </a:accent5>
      <a:accent6>
        <a:srgbClr val="4560AD"/>
      </a:accent6>
      <a:hlink>
        <a:srgbClr val="118FBF"/>
      </a:hlink>
      <a:folHlink>
        <a:srgbClr val="0CA15F"/>
      </a:folHlink>
    </a:clrScheme>
    <a:fontScheme name="Carnival">
      <a:majorFont>
        <a:latin typeface="Bodoni MT"/>
        <a:ea typeface=""/>
        <a:cs typeface=""/>
        <a:font script="Cyrl" typeface="Times New Roman"/>
        <a:font script="Grek" typeface="Times New Roman"/>
        <a:font script="Jpan" typeface="HG明朝E"/>
        <a:font script="Hang" typeface="HY목각파임B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Verdana"/>
        <a:ea typeface=""/>
        <a:cs typeface=""/>
        <a:font script="Jpan" typeface="ＭＳ Ｐゴシック"/>
        <a:font script="Hang" typeface="맑은 고딕"/>
        <a:font script="Hans" typeface="华文楷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Carnival">
      <a:fillStyleLst>
        <a:solidFill>
          <a:schemeClr val="phClr">
            <a:tint val="100000"/>
          </a:schemeClr>
        </a:solidFill>
        <a:gradFill rotWithShape="1">
          <a:gsLst>
            <a:gs pos="0">
              <a:schemeClr val="phClr">
                <a:tint val="75000"/>
                <a:satMod val="170000"/>
              </a:schemeClr>
            </a:gs>
            <a:gs pos="37000">
              <a:schemeClr val="phClr">
                <a:tint val="50000"/>
                <a:satMod val="180000"/>
              </a:schemeClr>
            </a:gs>
            <a:gs pos="50000">
              <a:schemeClr val="phClr">
                <a:tint val="46000"/>
                <a:satMod val="180000"/>
              </a:schemeClr>
            </a:gs>
            <a:gs pos="64000">
              <a:schemeClr val="phClr">
                <a:tint val="50000"/>
                <a:satMod val="180000"/>
              </a:schemeClr>
            </a:gs>
            <a:gs pos="100000">
              <a:schemeClr val="phClr">
                <a:tint val="75000"/>
                <a:satMod val="17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hade val="35000"/>
                <a:satMod val="190000"/>
              </a:schemeClr>
            </a:gs>
            <a:gs pos="30000">
              <a:schemeClr val="phClr">
                <a:shade val="64000"/>
                <a:satMod val="165000"/>
              </a:schemeClr>
            </a:gs>
            <a:gs pos="46000">
              <a:schemeClr val="phClr">
                <a:shade val="74000"/>
                <a:satMod val="165000"/>
              </a:schemeClr>
            </a:gs>
            <a:gs pos="56000">
              <a:schemeClr val="phClr">
                <a:shade val="74000"/>
                <a:satMod val="165000"/>
              </a:schemeClr>
            </a:gs>
            <a:gs pos="70000">
              <a:schemeClr val="phClr">
                <a:shade val="64000"/>
                <a:satMod val="165000"/>
              </a:schemeClr>
            </a:gs>
            <a:gs pos="100000">
              <a:schemeClr val="phClr">
                <a:shade val="35000"/>
                <a:satMod val="190000"/>
              </a:schemeClr>
            </a:gs>
          </a:gsLst>
          <a:lin ang="5400000" scaled="0"/>
        </a:gradFill>
      </a:fillStyleLst>
      <a:lnStyleLst>
        <a:ln w="5000">
          <a:solidFill>
            <a:schemeClr val="phClr"/>
          </a:solidFill>
          <a:prstDash val="solid"/>
        </a:ln>
        <a:ln w="12700">
          <a:solidFill>
            <a:schemeClr val="phClr"/>
          </a:solidFill>
          <a:prstDash val="solid"/>
        </a:ln>
        <a:ln w="28100">
          <a:solidFill>
            <a:schemeClr val="phClr"/>
          </a:solidFill>
          <a:prstDash val="solid"/>
        </a:ln>
      </a:lnStyleLst>
      <a:effectStyleLst>
        <a:effectStyle>
          <a:effectLst>
            <a:outerShdw blurRad="39000" dist="25400" dir="5400000">
              <a:srgbClr val="1A0000">
                <a:alpha val="35000"/>
              </a:srgbClr>
            </a:outerShdw>
          </a:effectLst>
        </a:effectStyle>
        <a:effectStyle>
          <a:effectLst>
            <a:outerShdw blurRad="39000" dist="25000" dir="5400000">
              <a:srgbClr val="1A0000">
                <a:alpha val="40000"/>
              </a:srgbClr>
            </a:outerShdw>
          </a:effectLst>
        </a:effectStyle>
        <a:effectStyle>
          <a:effectLst>
            <a:outerShdw blurRad="39000" dist="25000" dir="540000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contrasting" dir="tr">
              <a:rot lat="0" lon="0" rev="7000000"/>
            </a:lightRig>
          </a:scene3d>
          <a:sp3d prstMaterial="powder">
            <a:bevelT w="110000" h="50000"/>
          </a:sp3d>
        </a:effectStyle>
      </a:effectStyleLst>
      <a:bgFillStyleLst>
        <a:solidFill>
          <a:schemeClr val="phClr">
            <a:tint val="100000"/>
          </a:schemeClr>
        </a:solidFill>
        <a:gradFill rotWithShape="1">
          <a:gsLst>
            <a:gs pos="0">
              <a:schemeClr val="phClr">
                <a:shade val="68000"/>
                <a:satMod val="150000"/>
              </a:schemeClr>
            </a:gs>
            <a:gs pos="40000">
              <a:schemeClr val="phClr">
                <a:tint val="90000"/>
                <a:satMod val="220000"/>
              </a:schemeClr>
            </a:gs>
            <a:gs pos="50000">
              <a:schemeClr val="phClr">
                <a:tint val="86500"/>
                <a:satMod val="255000"/>
              </a:schemeClr>
            </a:gs>
            <a:gs pos="53000">
              <a:schemeClr val="phClr">
                <a:tint val="86500"/>
                <a:satMod val="255000"/>
              </a:schemeClr>
            </a:gs>
            <a:gs pos="62000">
              <a:schemeClr val="phClr">
                <a:tint val="90000"/>
                <a:satMod val="220000"/>
              </a:schemeClr>
            </a:gs>
            <a:gs pos="100000">
              <a:schemeClr val="phClr">
                <a:shade val="68000"/>
                <a:satMod val="15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190000"/>
              </a:schemeClr>
              <a:schemeClr val="phClr">
                <a:shade val="78000"/>
                <a:satMod val="18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TC010205351[[fn=Karnevalový motiv]]</Template>
  <TotalTime>152</TotalTime>
  <Words>164</Words>
  <Application>Microsoft Office PowerPoint</Application>
  <PresentationFormat>Předvádění na obrazovce (4:3)</PresentationFormat>
  <Paragraphs>61</Paragraphs>
  <Slides>11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Carnival</vt:lpstr>
      <vt:lpstr>VY_52_INOVACE_03_ Ekosystém park - živočichové</vt:lpstr>
      <vt:lpstr>Prezentace aplikace PowerPoint</vt:lpstr>
      <vt:lpstr>OBOJŽIVELNÍCI</vt:lpstr>
      <vt:lpstr>OBOJŽIVELNÍCI</vt:lpstr>
      <vt:lpstr>PTÁCI</vt:lpstr>
      <vt:lpstr>PTÁCI</vt:lpstr>
      <vt:lpstr>SAVCI</vt:lpstr>
      <vt:lpstr>SAVCI</vt:lpstr>
      <vt:lpstr>HMYZ</vt:lpstr>
      <vt:lpstr>HMYZ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Zak</dc:creator>
  <cp:lastModifiedBy>VLASTNIK</cp:lastModifiedBy>
  <cp:revision>29</cp:revision>
  <dcterms:created xsi:type="dcterms:W3CDTF">2011-03-30T11:10:21Z</dcterms:created>
  <dcterms:modified xsi:type="dcterms:W3CDTF">2013-02-11T15:55:24Z</dcterms:modified>
</cp:coreProperties>
</file>