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0" r:id="rId2"/>
    <p:sldId id="27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VY_52_INOVACE_08_</a:t>
            </a:r>
            <a:br>
              <a:rPr lang="cs-CZ" sz="3600" dirty="0" smtClean="0"/>
            </a:br>
            <a:r>
              <a:rPr lang="cs-CZ" sz="3600" dirty="0" smtClean="0"/>
              <a:t>Zelenina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1879599" y="2286000"/>
            <a:ext cx="5732463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>
                <a:solidFill>
                  <a:srgbClr val="002060"/>
                </a:solidFill>
              </a:rPr>
              <a:t>ČLOVĚK A JEHO SVĚT</a:t>
            </a:r>
          </a:p>
          <a:p>
            <a:pPr algn="ctr" eaLnBrk="1" hangingPunct="1"/>
            <a:r>
              <a:rPr lang="cs-CZ" sz="3200" dirty="0" smtClean="0">
                <a:solidFill>
                  <a:srgbClr val="002060"/>
                </a:solidFill>
              </a:rPr>
              <a:t>4. </a:t>
            </a:r>
            <a:r>
              <a:rPr lang="cs-CZ" sz="3200" dirty="0">
                <a:solidFill>
                  <a:srgbClr val="002060"/>
                </a:solidFill>
              </a:rPr>
              <a:t>r</a:t>
            </a:r>
            <a:r>
              <a:rPr lang="cs-CZ" sz="3200" dirty="0" smtClean="0">
                <a:solidFill>
                  <a:srgbClr val="002060"/>
                </a:solidFill>
              </a:rPr>
              <a:t>očník ZŠ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621883" y="5157788"/>
            <a:ext cx="3900234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Adamcová</a:t>
            </a:r>
          </a:p>
          <a:p>
            <a:pPr algn="ctr" eaLnBrk="1" hangingPunct="1"/>
            <a:r>
              <a:rPr lang="cs-CZ" sz="3200" dirty="0"/>
              <a:t>Vytvořeno: 2011</a:t>
            </a:r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550" y="2276475"/>
            <a:ext cx="6634445" cy="163121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rgbClr val="002060"/>
                </a:solidFill>
              </a:rPr>
              <a:t>Výukový materiál je určen:</a:t>
            </a:r>
          </a:p>
          <a:p>
            <a:pPr>
              <a:defRPr/>
            </a:pPr>
            <a:endParaRPr lang="cs-CZ" sz="2400" dirty="0"/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2400" dirty="0"/>
              <a:t>pro 4. ročník k </a:t>
            </a:r>
            <a:r>
              <a:rPr lang="cs-CZ" sz="2400" dirty="0" smtClean="0"/>
              <a:t>výkladu daného tématu,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2400" dirty="0" smtClean="0"/>
              <a:t>výběrem snímků k opakování probrané látky.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18976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84887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Zeleninu dělíme podle částí těla, pro kterou ji 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pěstujeme, 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na : </a:t>
            </a:r>
          </a:p>
          <a:p>
            <a:endParaRPr lang="cs-CZ" sz="2400" dirty="0"/>
          </a:p>
          <a:p>
            <a:endParaRPr lang="cs-CZ" sz="2400" dirty="0" smtClean="0"/>
          </a:p>
          <a:p>
            <a:pPr marL="342900" indent="-3429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 kořenovou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 luskovou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 cibulovou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 listovou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 košťálovou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 plodovou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400" dirty="0" smtClean="0"/>
          </a:p>
          <a:p>
            <a:pPr marL="342900" indent="-342900">
              <a:buFont typeface="Wingdings" pitchFamily="2" charset="2"/>
              <a:buChar char="v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08316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3631" y="260648"/>
            <a:ext cx="54006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pPr algn="ctr"/>
            <a:r>
              <a:rPr lang="cs-CZ" sz="3200" b="1" dirty="0" smtClean="0">
                <a:ln w="12700">
                  <a:solidFill>
                    <a:srgbClr val="00206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KOŘENOVÁ ZELENINA</a:t>
            </a:r>
            <a:endParaRPr lang="cs-CZ" sz="3200" b="1" dirty="0">
              <a:ln w="12700">
                <a:solidFill>
                  <a:srgbClr val="00206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03848" y="2276872"/>
            <a:ext cx="316835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B0F0"/>
                </a:solidFill>
              </a:rPr>
              <a:t>mrkev setá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B0F0"/>
                </a:solidFill>
              </a:rPr>
              <a:t>miřík celer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B0F0"/>
                </a:solidFill>
              </a:rPr>
              <a:t>ředkev setá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B0F0"/>
                </a:solidFill>
              </a:rPr>
              <a:t>pastinák</a:t>
            </a:r>
            <a:endParaRPr lang="cs-CZ" sz="2800" dirty="0" smtClean="0">
              <a:solidFill>
                <a:srgbClr val="00B0F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1026" name="Picture 2" descr="C:\Documents and Settings\Hanka\Dokumenty\Obrázky\100OLYMP\P101016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3482" y="1542382"/>
            <a:ext cx="2980200" cy="22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Hanka\Dokumenty\Obrázky\100OLYMP\P101016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601850"/>
            <a:ext cx="288032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Hanka\Dokumenty\Obrázky\100OLYMP\P101016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2476" y="4608462"/>
            <a:ext cx="2899295" cy="2174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Hanka\Dokumenty\Obrázky\100OLYMP\P101016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492" y="1484784"/>
            <a:ext cx="2632324" cy="1974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87253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3631" y="260648"/>
            <a:ext cx="54006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pPr algn="ctr"/>
            <a:r>
              <a:rPr lang="cs-CZ" sz="32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KOŠŤÁLOVÁ ZELENINA</a:t>
            </a:r>
            <a:endParaRPr lang="cs-CZ" sz="32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87824" y="1844824"/>
            <a:ext cx="3600400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B0F0"/>
                </a:solidFill>
              </a:rPr>
              <a:t>růžičková kapusta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B0F0"/>
                </a:solidFill>
              </a:rPr>
              <a:t>hlávková kapusta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B0F0"/>
                </a:solidFill>
              </a:rPr>
              <a:t>květák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B0F0"/>
                </a:solidFill>
              </a:rPr>
              <a:t>brokolice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0B0F0"/>
                </a:solidFill>
              </a:rPr>
              <a:t>zelí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2050" name="Picture 2" descr="C:\Documents and Settings\Hanka\Dokumenty\Obrázky\100OLYMP\P101016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9650" y="4077072"/>
            <a:ext cx="3469161" cy="2601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Hanka\Dokumenty\Obrázky\100OLYMP\P101015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13" y="1484784"/>
            <a:ext cx="2688299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Hanka\Dokumenty\Obrázky\100OLYMP\P101015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475589"/>
            <a:ext cx="2528336" cy="1896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Hanka\Dokumenty\Obrázky\100OLYMP\P101015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77072"/>
            <a:ext cx="3483477" cy="261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28371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3631" y="260648"/>
            <a:ext cx="54006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pPr algn="ctr"/>
            <a:r>
              <a:rPr lang="cs-CZ" sz="3200" b="1" dirty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rgbClr val="FF3399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LISTOVÁ ZELENINA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75856" y="2132856"/>
            <a:ext cx="324036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66CC"/>
                </a:solidFill>
              </a:rPr>
              <a:t>čekanka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66CC"/>
                </a:solidFill>
              </a:rPr>
              <a:t>špenát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66CC"/>
                </a:solidFill>
              </a:rPr>
              <a:t>listový mangold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66CC"/>
                </a:solidFill>
              </a:rPr>
              <a:t>hlávkový salát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66CC"/>
                </a:solidFill>
              </a:rPr>
              <a:t>ledový salát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66CC"/>
                </a:solidFill>
              </a:rPr>
              <a:t>řeřicha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66CC"/>
                </a:solidFill>
              </a:rPr>
              <a:t>pažitka</a:t>
            </a:r>
            <a:endParaRPr lang="cs-CZ" sz="2800" dirty="0">
              <a:solidFill>
                <a:srgbClr val="FF66CC"/>
              </a:solidFill>
            </a:endParaRPr>
          </a:p>
        </p:txBody>
      </p:sp>
      <p:pic>
        <p:nvPicPr>
          <p:cNvPr id="3074" name="Picture 2" descr="C:\Documents and Settings\Hanka\Dokumenty\Obrázky\foto příroda\P101004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108520" y="954022"/>
            <a:ext cx="2880321" cy="2160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Hanka\Dokumenty\Obrázky\100OLYMP\P101014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85765" y="2816073"/>
            <a:ext cx="2771800" cy="2078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Hanka\Dokumenty\Obrázky\100OLYMP\P101017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806" y="4176075"/>
            <a:ext cx="2840863" cy="2130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03861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2306" y="57448"/>
            <a:ext cx="496855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pPr algn="ctr"/>
            <a:r>
              <a:rPr lang="cs-CZ" sz="3200" b="1" dirty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rgbClr val="FF3399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PLODOVÁ ZELENINA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03848" y="1988840"/>
            <a:ext cx="273630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3399"/>
                </a:solidFill>
              </a:rPr>
              <a:t>paprika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3399"/>
                </a:solidFill>
              </a:rPr>
              <a:t>meloun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3399"/>
                </a:solidFill>
              </a:rPr>
              <a:t>feferonka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3399"/>
                </a:solidFill>
              </a:rPr>
              <a:t>okurka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3399"/>
                </a:solidFill>
              </a:rPr>
              <a:t>rajče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3399"/>
                </a:solidFill>
              </a:rPr>
              <a:t>tykev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4098" name="Picture 2" descr="C:\Documents and Settings\Hanka\Dokumenty\Obrázky\100OLYMP\P101014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5541" y="799257"/>
            <a:ext cx="2721326" cy="2040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Hanka\Dokumenty\Obrázky\100OLYMP\P101014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145" y="4224912"/>
            <a:ext cx="2654884" cy="1991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F:\fotečky haničky\příroda\DCIM\101CANON\IMG_068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27554" y="1642274"/>
            <a:ext cx="2709504" cy="203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Desktop\mamka\P105018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825" y="3346770"/>
            <a:ext cx="3825740" cy="2869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76942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3631" y="260648"/>
            <a:ext cx="54006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pPr algn="ctr"/>
            <a:r>
              <a:rPr lang="cs-CZ" sz="3200" b="1" dirty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rgbClr val="FF3399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LUSKOVÁ ZELENINA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563888" y="1621369"/>
            <a:ext cx="367240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3399"/>
                </a:solidFill>
              </a:rPr>
              <a:t>hrách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3399"/>
                </a:solidFill>
              </a:rPr>
              <a:t>fazole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3399"/>
                </a:solidFill>
              </a:rPr>
              <a:t>bob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3399"/>
                </a:solidFill>
              </a:rPr>
              <a:t>čočka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3399"/>
                </a:solidFill>
              </a:rPr>
              <a:t>podzemnice olejná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5122" name="Picture 2" descr="C:\Documents and Settings\Hanka\Dokumenty\Obrázky\100OLYMP\P101014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100" y="1383560"/>
            <a:ext cx="2439220" cy="1829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Hanka\Dokumenty\Obrázky\100OLYMP\P101014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04" y="4433580"/>
            <a:ext cx="2562952" cy="1922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:\fotečky haničky\příroda\DCIM\101CANON\IMG_069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851" y="4005064"/>
            <a:ext cx="2786084" cy="2089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F:\fotečky haničky\příroda\DCIM\101CANON\IMG_072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069" y="1484784"/>
            <a:ext cx="3247819" cy="2435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15414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6632"/>
            <a:ext cx="59046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r>
              <a:rPr lang="cs-CZ" sz="3200" b="1" dirty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CIBULOVÁ ZELENINA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85475" y="1484784"/>
            <a:ext cx="1564852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>
                <a:solidFill>
                  <a:srgbClr val="002060"/>
                </a:solidFill>
              </a:rPr>
              <a:t>c</a:t>
            </a:r>
            <a:r>
              <a:rPr lang="cs-CZ" sz="2800" dirty="0" smtClean="0">
                <a:solidFill>
                  <a:srgbClr val="002060"/>
                </a:solidFill>
              </a:rPr>
              <a:t>ibule</a:t>
            </a:r>
            <a:endParaRPr lang="cs-CZ" sz="2800" dirty="0" smtClean="0">
              <a:solidFill>
                <a:srgbClr val="00206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>
                <a:solidFill>
                  <a:srgbClr val="002060"/>
                </a:solidFill>
              </a:rPr>
              <a:t>p</a:t>
            </a:r>
            <a:r>
              <a:rPr lang="cs-CZ" sz="2800" dirty="0" smtClean="0">
                <a:solidFill>
                  <a:srgbClr val="002060"/>
                </a:solidFill>
              </a:rPr>
              <a:t>ór</a:t>
            </a:r>
            <a:endParaRPr lang="cs-CZ" sz="2800" dirty="0" smtClean="0">
              <a:solidFill>
                <a:srgbClr val="00206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>
                <a:solidFill>
                  <a:srgbClr val="002060"/>
                </a:solidFill>
              </a:rPr>
              <a:t>č</a:t>
            </a:r>
            <a:r>
              <a:rPr lang="cs-CZ" sz="2800" dirty="0" smtClean="0">
                <a:solidFill>
                  <a:srgbClr val="002060"/>
                </a:solidFill>
              </a:rPr>
              <a:t>esnek</a:t>
            </a:r>
            <a:endParaRPr lang="cs-CZ" sz="2800" dirty="0" smtClean="0">
              <a:solidFill>
                <a:srgbClr val="00206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6153" name="Picture 9" descr="C:\Documents and Settings\Hanka\Dokumenty\Obrázky\100OLYMP\P101015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740542" y="3906154"/>
            <a:ext cx="2703475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F:\fotečky haničky\příroda\DCIM\101CANON\IMG_069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20541"/>
            <a:ext cx="374441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F:\fotečky haničky\příroda\DCIM\101CANON\IMG_069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996952"/>
            <a:ext cx="3851920" cy="2888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1101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107504" y="908050"/>
            <a:ext cx="8928991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 dirty="0"/>
              <a:t>Použité obrázky pocházejí z vlastních zdrojů.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smtClean="0"/>
              <a:t>Použitá </a:t>
            </a:r>
            <a:r>
              <a:rPr lang="cs-CZ" sz="2000" dirty="0" smtClean="0"/>
              <a:t>literatura:</a:t>
            </a:r>
          </a:p>
          <a:p>
            <a:pPr eaLnBrk="1" hangingPunct="1"/>
            <a:r>
              <a:rPr lang="cs-CZ" sz="2000" dirty="0"/>
              <a:t>ŠTIKOVÁ, Věra. </a:t>
            </a:r>
            <a:r>
              <a:rPr lang="cs-CZ" sz="2000" dirty="0" smtClean="0"/>
              <a:t>Člověk a jeho svět </a:t>
            </a:r>
            <a:r>
              <a:rPr lang="cs-CZ" sz="2000" dirty="0"/>
              <a:t>: </a:t>
            </a:r>
            <a:r>
              <a:rPr lang="cs-CZ" sz="2000" dirty="0" smtClean="0"/>
              <a:t>Přírodověda pro 4.ročník. </a:t>
            </a:r>
            <a:r>
              <a:rPr lang="cs-CZ" sz="2000" dirty="0"/>
              <a:t>Brno : Nová škola</a:t>
            </a:r>
            <a:r>
              <a:rPr lang="cs-CZ" sz="2000" dirty="0" smtClean="0"/>
              <a:t>, s. r. o., 2010. 80 s. ISBN 978-80-7289-211-2. 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44164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101</TotalTime>
  <Words>183</Words>
  <Application>Microsoft Office PowerPoint</Application>
  <PresentationFormat>Předvádění na obrazovce (4:3)</PresentationFormat>
  <Paragraphs>70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VY_52_INOVACE_08_ Zelenina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VY_52_INOVACE_06_Název</dc:title>
  <dc:creator>Hanka</dc:creator>
  <cp:lastModifiedBy>VLASTNIK</cp:lastModifiedBy>
  <cp:revision>21</cp:revision>
  <dcterms:created xsi:type="dcterms:W3CDTF">2011-04-16T14:13:04Z</dcterms:created>
  <dcterms:modified xsi:type="dcterms:W3CDTF">2013-02-11T16:13:10Z</dcterms:modified>
</cp:coreProperties>
</file>