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0" r:id="rId2"/>
    <p:sldId id="27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558608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VY_52_INOVACE_12_</a:t>
            </a:r>
            <a:br>
              <a:rPr lang="cs-CZ" sz="3600" dirty="0" smtClean="0"/>
            </a:br>
            <a:r>
              <a:rPr lang="cs-CZ" sz="3600" dirty="0" smtClean="0"/>
              <a:t>Živočichové rybníků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551" y="2276475"/>
            <a:ext cx="71288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Prezentace obsahuje výklad látky s obrázky </a:t>
            </a:r>
            <a:r>
              <a:rPr lang="cs-CZ" sz="2800" b="1" dirty="0" smtClean="0">
                <a:solidFill>
                  <a:srgbClr val="002060"/>
                </a:solidFill>
              </a:rPr>
              <a:t/>
            </a:r>
            <a:br>
              <a:rPr lang="cs-CZ" sz="2800" b="1" dirty="0" smtClean="0">
                <a:solidFill>
                  <a:srgbClr val="002060"/>
                </a:solidFill>
              </a:rPr>
            </a:br>
            <a:r>
              <a:rPr lang="cs-CZ" sz="2800" b="1" dirty="0" smtClean="0">
                <a:solidFill>
                  <a:srgbClr val="002060"/>
                </a:solidFill>
              </a:rPr>
              <a:t>k </a:t>
            </a:r>
            <a:r>
              <a:rPr lang="cs-CZ" sz="2800" b="1" dirty="0" smtClean="0">
                <a:solidFill>
                  <a:srgbClr val="002060"/>
                </a:solidFill>
              </a:rPr>
              <a:t>tématu „Ekosystém rybníku – živočichové“.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3025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296055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 V RYBNÍKU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9" y="1124744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Ryby, které žijí v našich vodách se nazývají sladkovodní.  Rozeznáváme ryby: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všežravé,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masožravé.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3284984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všežravé ryby patří např. kapr obecný. Živí se drobnými vodními živočichy a rostlinami.</a:t>
            </a:r>
          </a:p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Masožravé ryby jsou např. štika, okoun, pstruh. Živí se jinými vodními živočichy ( hmyzem, larvami ) a rybami.</a:t>
            </a: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G:\fotky k dumum\P101029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4" t="30101" r="31212" b="29212"/>
          <a:stretch/>
        </p:blipFill>
        <p:spPr bwMode="auto">
          <a:xfrm>
            <a:off x="3419872" y="5128215"/>
            <a:ext cx="1728192" cy="153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36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584417"/>
            <a:ext cx="296055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 V RYBNÍKU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65007" y="1340768"/>
            <a:ext cx="5723215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KAPR OBECNÝ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nejběžnější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ryba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našich rybníků. Má silné, vysoké tělo, malou hlavu a tlamu, která je opatřena vousky. Ty slouží k nahmatání potravy. Je to všežravec. Z původního kapra byly vyšlechtěny různé formy.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Hanka\Local Settings\Temporary Internet Files\Content.IE5\RMG51HXD\MP9004305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09419"/>
            <a:ext cx="2781433" cy="353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7681"/>
            <a:ext cx="3552395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DUMY\Nová složka\Snímek 1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3169"/>
            <a:ext cx="2826108" cy="211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26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296055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 V RYBNÍKU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052736"/>
            <a:ext cx="784887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ŠTIKA OBECNÁ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najdeme ji v rybnících i řekách. Má velkou tlamu s ostrými zuby a válcovité tělo. Je masožravá. Loví drobné rybky.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66" y="3486688"/>
            <a:ext cx="2982914" cy="2237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5006084" cy="375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7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2960554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 V RYBNÍKU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052736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další ryby najdeme v rybníku?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197" y="1628800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44" y="1628800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06403"/>
            <a:ext cx="3480387" cy="261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483" y="4391114"/>
            <a:ext cx="2987823" cy="2240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27031" y="3501008"/>
            <a:ext cx="742511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rgbClr val="C00000"/>
                </a:solidFill>
              </a:rPr>
              <a:t>amur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38483" y="3110561"/>
            <a:ext cx="676788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úhoř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7081" y="4404677"/>
            <a:ext cx="1521570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   plotice         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40718" y="4509120"/>
            <a:ext cx="1152688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C00000"/>
                </a:solidFill>
              </a:rPr>
              <a:t>  okoun    </a:t>
            </a:r>
            <a:endParaRPr lang="cs-CZ" sz="2000" dirty="0">
              <a:solidFill>
                <a:srgbClr val="C00000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6804248" y="4909230"/>
            <a:ext cx="1386801" cy="602317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282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4011291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OBOJŽIVELNÍCI A PLAZI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9" y="1124744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obojživelníků najdeme  u vody  především žáby, např. skokany, z plazů užovku obojkovou.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0913" y="1955741"/>
            <a:ext cx="51115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SKOKAN ZELENÝ (HNĚDÝ)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živí drobnými živočichy. </a:t>
            </a: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C:\Documents and Settings\Hanka\Dokumenty\Obrázky\ příroda\K640_P10100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826" y="1718586"/>
            <a:ext cx="3048636" cy="228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7" t="19645" r="23729" b="20116"/>
          <a:stretch/>
        </p:blipFill>
        <p:spPr bwMode="auto">
          <a:xfrm>
            <a:off x="179512" y="3573016"/>
            <a:ext cx="3960438" cy="264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5976" y="4725144"/>
            <a:ext cx="446449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UŽOVKA OBOJKOVÁ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za hlavou výrazné žluté půlměsíčky. Přezimuje v norách pod stromy, pod kameny a v kompostu. Živí se hmyzem, žábami a drobnými rybami.</a:t>
            </a:r>
            <a:endParaRPr lang="cs-CZ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23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3019096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PTÁCI U RYBNÍKA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980728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Kachna divoká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nejrozšířenějším vodním ptákem. Samec se barevně odlišuje od samice. Je tažná. Je to všežravec.</a:t>
            </a: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8123"/>
            <a:ext cx="2232247" cy="167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76134"/>
            <a:ext cx="2088232" cy="1566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89856" y="3896119"/>
            <a:ext cx="7776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Lyska černá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hnízdí na březích rybníků. Je všežravec. Je to pták tažný. </a:t>
            </a: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17133"/>
            <a:ext cx="2736303" cy="2052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059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3019096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PTÁCI U RYBNÍKA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196752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Labuť velká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naším největším ptákem, kterého můžeme spatřit na vodních plochách. V zimě se sdružuje v hejnech na vodách, které nezamrzají. Živí se převážně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rostlinnou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potravou. Je to stálý pták.</a:t>
            </a:r>
            <a:endParaRPr lang="cs-CZ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399842"/>
            <a:ext cx="3822170" cy="2866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046" y="3429000"/>
            <a:ext cx="374441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124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112712"/>
            <a:ext cx="3033523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 U RYBNÍKA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95327" y="1628800"/>
            <a:ext cx="6048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Ondatra pižmová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nory si staví v březích rybníků a řek. Je to dobrý plavec. Plavání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umožňují blány na zadních nohou. Je všežravec, živí se rákosem, listím, polními plodinami a malými rybkami. 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221088"/>
            <a:ext cx="6048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Hryzec vodní -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výborně plave a potápí se. Najdeme ho na březích rybníků. Je to býložravec. Živí se i požíráním kořenové zeleniny a okusováním kořenů ovocných stromů.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DCIM\108_PANA\P10807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5458"/>
          <a:stretch/>
        </p:blipFill>
        <p:spPr bwMode="auto">
          <a:xfrm>
            <a:off x="113629" y="1143503"/>
            <a:ext cx="2741135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018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Použitá 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29652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Deluxe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229</TotalTime>
  <Words>455</Words>
  <Application>Microsoft Office PowerPoint</Application>
  <PresentationFormat>Předvádění na obrazovce (4:3)</PresentationFormat>
  <Paragraphs>44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Deluxe</vt:lpstr>
      <vt:lpstr>VY_52_INOVACE_12_ Živočichové rybníků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rybníků</dc:title>
  <dc:creator>Hanka</dc:creator>
  <cp:lastModifiedBy>VLASTNIK</cp:lastModifiedBy>
  <cp:revision>35</cp:revision>
  <dcterms:created xsi:type="dcterms:W3CDTF">2011-04-16T14:13:04Z</dcterms:created>
  <dcterms:modified xsi:type="dcterms:W3CDTF">2013-02-18T07:28:43Z</dcterms:modified>
</cp:coreProperties>
</file>