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0" r:id="rId2"/>
    <p:sldId id="268" r:id="rId3"/>
    <p:sldId id="262" r:id="rId4"/>
    <p:sldId id="263" r:id="rId5"/>
    <p:sldId id="264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VY_52_INOVACE_13_</a:t>
            </a:r>
            <a:br>
              <a:rPr lang="cs-CZ" sz="3600" dirty="0" smtClean="0"/>
            </a:br>
            <a:r>
              <a:rPr lang="cs-CZ" sz="3600" dirty="0" smtClean="0"/>
              <a:t>Rostliny v okolí </a:t>
            </a:r>
            <a:r>
              <a:rPr lang="cs-CZ" sz="3600" dirty="0" smtClean="0"/>
              <a:t>řeky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53851" y="2204864"/>
            <a:ext cx="403629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>
                <a:solidFill>
                  <a:srgbClr val="002060"/>
                </a:solidFill>
              </a:rPr>
              <a:t>ČLOVĚK A JEHO </a:t>
            </a:r>
            <a:r>
              <a:rPr lang="cs-CZ" sz="3200" dirty="0" smtClean="0">
                <a:solidFill>
                  <a:srgbClr val="002060"/>
                </a:solidFill>
              </a:rPr>
              <a:t>SVĚT</a:t>
            </a:r>
          </a:p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4. ročník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90023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0" y="2276475"/>
            <a:ext cx="7488882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002060"/>
                </a:solidFill>
              </a:rPr>
              <a:t>Výukový materiál </a:t>
            </a:r>
            <a:r>
              <a:rPr lang="cs-CZ" sz="2800" b="1" dirty="0" smtClean="0">
                <a:solidFill>
                  <a:srgbClr val="002060"/>
                </a:solidFill>
              </a:rPr>
              <a:t>řeší problematiku rostlin </a:t>
            </a:r>
            <a:br>
              <a:rPr lang="cs-CZ" sz="2800" b="1" dirty="0" smtClean="0">
                <a:solidFill>
                  <a:srgbClr val="002060"/>
                </a:solidFill>
              </a:rPr>
            </a:br>
            <a:r>
              <a:rPr lang="cs-CZ" sz="2800" b="1" dirty="0" smtClean="0">
                <a:solidFill>
                  <a:srgbClr val="002060"/>
                </a:solidFill>
              </a:rPr>
              <a:t>v okolí řek a potoků. Je doplněný obrázky, které žákům přiblíží tento ekosystém.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17127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116632"/>
            <a:ext cx="3589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 V OKOLÍ ŘEK A POTOKŮ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5556" y="2526306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vodním ekosystémům řadíme potoky a řeky. Stejně jako v okolí rybníků také na březích řek a potoků roste břehový porost, který břehy zpevňuje a poskytuje úkryt živočichům. Najdeme zde různé dřeviny a byliny.</a:t>
            </a:r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Documents and Settings\Hanka\Local Settings\Temporary Internet Files\Content.IE5\ON5W2UXC\MP9004333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638765"/>
            <a:ext cx="2520280" cy="1655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80669"/>
            <a:ext cx="3233954" cy="2425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4095966"/>
            <a:ext cx="3613559" cy="2710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67132"/>
            <a:ext cx="2448272" cy="1994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F:\fotečky haničky\100OLYMP\Otočené P101010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6632"/>
            <a:ext cx="1857998" cy="2477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9369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116632"/>
            <a:ext cx="3589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 V OKOLÍ ŘEK A POTOKŮ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2121" y="800369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břehovém porostu potoků a řek rostou vrby, topoly, jasany, javory nebo i olše.</a:t>
            </a:r>
            <a:endParaRPr lang="cs-CZ" sz="24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695203" y="2000407"/>
            <a:ext cx="2952328" cy="2214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173" y="4829367"/>
            <a:ext cx="2529190" cy="1896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027749"/>
            <a:ext cx="2496278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9124" y="4293096"/>
            <a:ext cx="3227851" cy="2420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65796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116632"/>
            <a:ext cx="3589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 V OKOLÍ ŘEK A POTOKŮ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99792" y="1268760"/>
            <a:ext cx="2696572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Z bylin zde roste např. 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b="1" dirty="0" smtClean="0"/>
              <a:t>pomněnka bahenní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 blatouch bahenní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 devětsil lékařský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 </a:t>
            </a:r>
            <a:r>
              <a:rPr lang="cs-CZ" b="1" dirty="0" smtClean="0"/>
              <a:t>puškvorec obecný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 </a:t>
            </a:r>
            <a:r>
              <a:rPr lang="cs-CZ" b="1" dirty="0" smtClean="0"/>
              <a:t>rákos obecný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 orobinec úzkolistý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 </a:t>
            </a:r>
            <a:r>
              <a:rPr lang="cs-CZ" b="1" dirty="0" smtClean="0"/>
              <a:t>kosatec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 pryskyřník veliký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4684" y="4452553"/>
            <a:ext cx="3051753" cy="22888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86" y="3789040"/>
            <a:ext cx="2585646" cy="1939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8092" y="4473116"/>
            <a:ext cx="2448272" cy="1836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3212" y="127693"/>
            <a:ext cx="2747260" cy="2060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86" y="764704"/>
            <a:ext cx="2568306" cy="1926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 descr="C:\Documents and Settings\Hanka\Dokumenty\Obrázky\ příroda\K640_P1010094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1402" y="2348879"/>
            <a:ext cx="2518316" cy="1888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9812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107504" y="908050"/>
            <a:ext cx="8928991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 dirty="0"/>
              <a:t>Použité obrázky pocházejí z vlastních zdrojů.</a:t>
            </a:r>
          </a:p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Použitá literatura:</a:t>
            </a:r>
          </a:p>
          <a:p>
            <a:pPr eaLnBrk="1" hangingPunct="1"/>
            <a:r>
              <a:rPr lang="cs-CZ" sz="2000" dirty="0"/>
              <a:t>ŠTIKOVÁ, Věra. Člověk a jeho svět : Přírodověda pro 4.ročník. Brno : Nová škola, s. r. o., 2010. 80 s. ISBN 978-80-7289-211-2. </a:t>
            </a:r>
          </a:p>
        </p:txBody>
      </p:sp>
    </p:spTree>
    <p:extLst>
      <p:ext uri="{BB962C8B-B14F-4D97-AF65-F5344CB8AC3E}">
        <p14:creationId xmlns:p14="http://schemas.microsoft.com/office/powerpoint/2010/main" val="1996216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203</TotalTime>
  <Words>194</Words>
  <Application>Microsoft Office PowerPoint</Application>
  <PresentationFormat>Předvádění na obrazovce (4:3)</PresentationFormat>
  <Paragraphs>30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Human</vt:lpstr>
      <vt:lpstr>VY_52_INOVACE_13_ Rostliny v okolí řeky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v okolí řek a potoků</dc:title>
  <dc:creator>Hanka</dc:creator>
  <cp:lastModifiedBy>VLASTNIK</cp:lastModifiedBy>
  <cp:revision>24</cp:revision>
  <dcterms:created xsi:type="dcterms:W3CDTF">2011-04-16T14:13:04Z</dcterms:created>
  <dcterms:modified xsi:type="dcterms:W3CDTF">2013-02-25T07:21:53Z</dcterms:modified>
</cp:coreProperties>
</file>