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0" r:id="rId2"/>
    <p:sldId id="270" r:id="rId3"/>
    <p:sldId id="262" r:id="rId4"/>
    <p:sldId id="263" r:id="rId5"/>
    <p:sldId id="264" r:id="rId6"/>
    <p:sldId id="266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VY_52_INOVACE_14_</a:t>
            </a:r>
            <a:br>
              <a:rPr lang="cs-CZ" sz="3600" dirty="0" smtClean="0"/>
            </a:br>
            <a:r>
              <a:rPr lang="cs-CZ" sz="3600" dirty="0" smtClean="0"/>
              <a:t>Živočichové v </a:t>
            </a:r>
            <a:r>
              <a:rPr lang="cs-CZ" sz="3600" dirty="0" smtClean="0"/>
              <a:t>řece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276475"/>
            <a:ext cx="7416874" cy="2185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002060"/>
                </a:solidFill>
              </a:rPr>
              <a:t>Výukový materiál řeší problematiku </a:t>
            </a:r>
            <a:r>
              <a:rPr lang="cs-CZ" sz="2800" b="1" dirty="0" smtClean="0">
                <a:solidFill>
                  <a:srgbClr val="002060"/>
                </a:solidFill>
              </a:rPr>
              <a:t>živočichů </a:t>
            </a:r>
            <a:r>
              <a:rPr lang="cs-CZ" sz="2800" b="1" dirty="0">
                <a:solidFill>
                  <a:srgbClr val="002060"/>
                </a:solidFill>
              </a:rPr>
              <a:t>v okolí řek a potoků. Je doplněný obrázky, které žákům přiblíží tento ekosystém. </a:t>
            </a:r>
            <a:endParaRPr lang="cs-CZ" sz="2400" dirty="0"/>
          </a:p>
          <a:p>
            <a:pPr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87397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332656"/>
            <a:ext cx="40414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ŽIVOČICHOVÉ POTOKŮ A ŘEK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93257"/>
            <a:ext cx="75608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V potocích a řekách žije veliké množství nejrůznějších živočichů. Z bezobratlých jsou to – červi, měkkýši, raci a hmyz. Typickými obyvateli těchto vod jsou ryby.</a:t>
            </a:r>
            <a:endParaRPr lang="cs-CZ" sz="2000" dirty="0">
              <a:solidFill>
                <a:srgbClr val="0070C0"/>
              </a:solidFill>
            </a:endParaRPr>
          </a:p>
        </p:txBody>
      </p:sp>
      <p:pic>
        <p:nvPicPr>
          <p:cNvPr id="1026" name="Picture 2" descr="G:\DCIM\104_PANA\P104006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095" b="24243"/>
          <a:stretch/>
        </p:blipFill>
        <p:spPr bwMode="auto">
          <a:xfrm>
            <a:off x="796101" y="3429000"/>
            <a:ext cx="3636404" cy="211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554"/>
          <a:stretch/>
        </p:blipFill>
        <p:spPr bwMode="auto">
          <a:xfrm>
            <a:off x="5292080" y="3068960"/>
            <a:ext cx="3377933" cy="3403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029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332656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RYBY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052736"/>
            <a:ext cx="69847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OKOUN ŘÍČNÍ </a:t>
            </a:r>
            <a:r>
              <a:rPr lang="cs-CZ" sz="2000" dirty="0" smtClean="0">
                <a:solidFill>
                  <a:srgbClr val="0070C0"/>
                </a:solidFill>
              </a:rPr>
              <a:t>je společně s kaprem obecným naší nejběžnější rybou. Žije jak v řece, tak v rybníku. Je masožravý. Živí se larvami, hmyzem a malými rybkami.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3501" y="4437112"/>
            <a:ext cx="69847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PSTRUH POTOČNÍ </a:t>
            </a:r>
            <a:r>
              <a:rPr lang="cs-CZ" sz="2000" dirty="0" smtClean="0">
                <a:solidFill>
                  <a:srgbClr val="0070C0"/>
                </a:solidFill>
              </a:rPr>
              <a:t>žije v potocích a říčkách ve vyšších polohách. Je masožravý. Živí se hmyzem, larvami a drobnými rybkami.</a:t>
            </a:r>
            <a:endParaRPr lang="cs-CZ" sz="2000" dirty="0">
              <a:solidFill>
                <a:srgbClr val="0070C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76572"/>
            <a:ext cx="3024336" cy="1906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3779912" y="2060848"/>
            <a:ext cx="1440160" cy="648072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4200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332656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RYBY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0527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další ryby žijí v řekách a potocích?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1553940"/>
            <a:ext cx="212269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kapr obecný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štika obecná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jeseter malý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karas obecný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parma obecná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lín obecný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cejn malý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sumec velký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losos obecný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948" y="1696633"/>
            <a:ext cx="2542450" cy="1906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E:\Hanka\DUMY\FOTKY\výlet\101_PANA\P101063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2170" y="4293096"/>
            <a:ext cx="2592287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81502"/>
            <a:ext cx="2688299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0614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260648"/>
            <a:ext cx="5065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PTÁCI V BLÍZKOSTI  POTOKŮ A ŘEK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052736"/>
            <a:ext cx="70567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LEDŇÁČEK ŘÍČNÍ 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loví v řekách a potocích drobné rybky.</a:t>
            </a:r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Hnízda si vyhrabává na březích. Loví střemhlav. Je stálý.</a:t>
            </a:r>
            <a:endParaRPr lang="cs-CZ" sz="2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2555612"/>
            <a:ext cx="3118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Další ptáci žijící u řeky</a:t>
            </a:r>
            <a:endParaRPr lang="cs-CZ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3284984"/>
            <a:ext cx="271856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kachna divoká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čírka obecná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labuť velká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husa velká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berneška tmavá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volavka popelavá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lyska černá</a:t>
            </a:r>
            <a:endParaRPr lang="cs-CZ" sz="20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F:\DCIM\108_PANA\P108065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01" t="9186" r="13635" b="14141"/>
          <a:stretch/>
        </p:blipFill>
        <p:spPr bwMode="auto">
          <a:xfrm>
            <a:off x="5382687" y="2889417"/>
            <a:ext cx="3037982" cy="217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2111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Hanka\DUMY\FOTKY\101_PANA\P101007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340768"/>
            <a:ext cx="2232248" cy="1674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281599"/>
            <a:ext cx="5065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PTÁCI V BLÍZKOSTI  POTOKŮ A ŘEK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5" name="Picture 5" descr="E:\Hanka\DUMY\FOTKY\101_PANA\P101005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437112"/>
            <a:ext cx="249627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E:\Hanka\DUMY\FOTKY\výlet\101_PANA\P101099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1479" y="1902605"/>
            <a:ext cx="2966263" cy="2224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12083" y="2645622"/>
            <a:ext cx="22958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racek chechtavý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51252" y="5689534"/>
            <a:ext cx="121219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volavka</a:t>
            </a:r>
          </a:p>
          <a:p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26552" y="3284984"/>
            <a:ext cx="16049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husa velká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" name="Picture 3" descr="E:\Hanka\DUMY\FOTKY\výlet\101_PANA\P101097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90737"/>
            <a:ext cx="259228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6356582" y="5453608"/>
            <a:ext cx="16225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labuť velká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2" name="Picture 6" descr="E:\Hanka\DUMY\FOTKY\101_PANA\P101006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2563" y="990428"/>
            <a:ext cx="2232248" cy="1674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5709683" y="1268760"/>
            <a:ext cx="20746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kachna divoká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556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281599"/>
            <a:ext cx="5065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SAVCI V POTOCÍCH, ŘEKÁCH A OKOLÍ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5896" y="1124744"/>
            <a:ext cx="50405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BOBR EVROPSKÝ - 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okolí řek si vyhrabává nory. Na zadních končetinách má plovací blány a široký ocas mu umožňuje manévrovat. Ze stromů si staví hráze. Je to býložravec.</a:t>
            </a:r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3774" y="3933056"/>
            <a:ext cx="5040560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VYDRA ŘÍČNÍ – 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najdeme ji jak u rybníka, tak u řeky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Živí se lovem ryb. Je přizpůsobena životu ve vodě. Má plovací blány na nohách a silný ocas.</a:t>
            </a:r>
            <a:endParaRPr lang="cs-CZ" sz="2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F:\DCIM\108_PANA\P108065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74" b="10909"/>
          <a:stretch/>
        </p:blipFill>
        <p:spPr bwMode="auto">
          <a:xfrm>
            <a:off x="703774" y="1411899"/>
            <a:ext cx="2681335" cy="1528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:\DCIM\108_PANA\P108068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96" b="18182"/>
          <a:stretch/>
        </p:blipFill>
        <p:spPr bwMode="auto">
          <a:xfrm rot="16200000">
            <a:off x="5665190" y="3732370"/>
            <a:ext cx="2918538" cy="194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2045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611561" y="908050"/>
            <a:ext cx="8136904" cy="34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196790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198</TotalTime>
  <Words>359</Words>
  <Application>Microsoft Office PowerPoint</Application>
  <PresentationFormat>Předvádění na obrazovce (4:3)</PresentationFormat>
  <Paragraphs>52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VY_52_INOVACE_14_ Živočichové v řece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 v řekách a potocích</dc:title>
  <dc:creator>Hanka</dc:creator>
  <cp:lastModifiedBy>VLASTNIK</cp:lastModifiedBy>
  <cp:revision>29</cp:revision>
  <dcterms:created xsi:type="dcterms:W3CDTF">2011-04-16T14:13:04Z</dcterms:created>
  <dcterms:modified xsi:type="dcterms:W3CDTF">2013-02-25T07:31:23Z</dcterms:modified>
</cp:coreProperties>
</file>