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60" r:id="rId2"/>
    <p:sldId id="270" r:id="rId3"/>
    <p:sldId id="262" r:id="rId4"/>
    <p:sldId id="263" r:id="rId5"/>
    <p:sldId id="265" r:id="rId6"/>
    <p:sldId id="268" r:id="rId7"/>
    <p:sldId id="266" r:id="rId8"/>
    <p:sldId id="269" r:id="rId9"/>
    <p:sldId id="267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C1B7E1-1E0F-4657-A68C-8C3D86652557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EB9F11-F06E-4D61-A995-166605B68D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676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6D3025E-4756-4298-9CDE-149EE23564C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7C53253-A281-4B6F-AD5F-5E9EAD7B4E8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pn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jpeg"/><Relationship Id="rId12" Type="http://schemas.openxmlformats.org/officeDocument/2006/relationships/image" Target="../media/image35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jpeg"/><Relationship Id="rId5" Type="http://schemas.openxmlformats.org/officeDocument/2006/relationships/image" Target="../media/image2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7.jpeg"/><Relationship Id="rId7" Type="http://schemas.openxmlformats.org/officeDocument/2006/relationships/image" Target="../media/image41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11" Type="http://schemas.openxmlformats.org/officeDocument/2006/relationships/image" Target="../media/image45.jpeg"/><Relationship Id="rId5" Type="http://schemas.openxmlformats.org/officeDocument/2006/relationships/image" Target="../media/image39.jpeg"/><Relationship Id="rId10" Type="http://schemas.openxmlformats.org/officeDocument/2006/relationships/image" Target="../media/image44.jpeg"/><Relationship Id="rId4" Type="http://schemas.openxmlformats.org/officeDocument/2006/relationships/image" Target="../media/image38.jpeg"/><Relationship Id="rId9" Type="http://schemas.openxmlformats.org/officeDocument/2006/relationships/image" Target="../media/image4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image" Target="../media/image47.jpeg"/><Relationship Id="rId7" Type="http://schemas.openxmlformats.org/officeDocument/2006/relationships/image" Target="../media/image51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VY_52_INOVACE_16_</a:t>
            </a:r>
            <a:br>
              <a:rPr lang="cs-CZ" sz="3600" dirty="0" smtClean="0"/>
            </a:br>
            <a:r>
              <a:rPr lang="cs-CZ" sz="3600" dirty="0" smtClean="0"/>
              <a:t>Rostliny a živočichové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69414" y="54498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554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899593" y="2420888"/>
            <a:ext cx="756084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rgbClr val="002060"/>
                </a:solidFill>
              </a:rPr>
              <a:t>Výukový materiál </a:t>
            </a:r>
            <a:r>
              <a:rPr lang="cs-CZ" sz="2800" b="1" dirty="0" smtClean="0">
                <a:solidFill>
                  <a:srgbClr val="002060"/>
                </a:solidFill>
              </a:rPr>
              <a:t>je </a:t>
            </a:r>
            <a:r>
              <a:rPr lang="cs-CZ" sz="2800" b="1" dirty="0" smtClean="0">
                <a:solidFill>
                  <a:srgbClr val="002060"/>
                </a:solidFill>
              </a:rPr>
              <a:t>určen </a:t>
            </a:r>
            <a:r>
              <a:rPr lang="cs-CZ" sz="2800" b="1" dirty="0" smtClean="0">
                <a:solidFill>
                  <a:srgbClr val="002060"/>
                </a:solidFill>
              </a:rPr>
              <a:t>k opakování ekosystémů, rostlin i živočichů žijících v daném </a:t>
            </a:r>
            <a:r>
              <a:rPr lang="cs-CZ" sz="2800" b="1" dirty="0" smtClean="0">
                <a:solidFill>
                  <a:srgbClr val="002060"/>
                </a:solidFill>
              </a:rPr>
              <a:t>prostředí. </a:t>
            </a:r>
            <a:r>
              <a:rPr lang="cs-CZ" sz="2800" b="1" dirty="0" smtClean="0">
                <a:solidFill>
                  <a:srgbClr val="002060"/>
                </a:solidFill>
              </a:rPr>
              <a:t>Výběrem stránek jej lze použít </a:t>
            </a:r>
            <a:r>
              <a:rPr lang="cs-CZ" sz="2800" b="1" dirty="0" smtClean="0">
                <a:solidFill>
                  <a:srgbClr val="002060"/>
                </a:solidFill>
              </a:rPr>
              <a:t>i pro </a:t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. </a:t>
            </a:r>
            <a:r>
              <a:rPr lang="cs-CZ" sz="2800" b="1" dirty="0" smtClean="0">
                <a:solidFill>
                  <a:srgbClr val="002060"/>
                </a:solidFill>
              </a:rPr>
              <a:t>ročník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397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65188" y="147990"/>
            <a:ext cx="1254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HOUBY</a:t>
            </a:r>
            <a:endParaRPr lang="cs-CZ" sz="2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494" y="2366882"/>
            <a:ext cx="3600400" cy="2700300"/>
          </a:xfrm>
          <a:prstGeom prst="rect">
            <a:avLst/>
          </a:prstGeom>
          <a:noFill/>
          <a:ln>
            <a:noFill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273382" y="2223562"/>
            <a:ext cx="3605965" cy="2704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980728"/>
            <a:ext cx="21771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PŘIŘAĎ SPRÁVNĚ!</a:t>
            </a:r>
            <a:endParaRPr lang="cs-CZ" sz="2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6093296"/>
            <a:ext cx="1289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plodnice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1537251"/>
            <a:ext cx="10361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lupeny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6044167"/>
            <a:ext cx="1215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klobouk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4365104"/>
            <a:ext cx="14061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podhoubí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56176" y="6070132"/>
            <a:ext cx="10115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prsten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43153" y="2996952"/>
            <a:ext cx="707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třeň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96336" y="5731822"/>
            <a:ext cx="1121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pochva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1014238"/>
            <a:ext cx="988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rourky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922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65188" y="147990"/>
            <a:ext cx="1150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836712"/>
            <a:ext cx="17267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SPRÁVNĚ!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4" name="Picture 6" descr="C:\Documents and Settings\Hanka\Local Settings\Temporary Internet Files\Content.IE5\0Q8P22OU\MP900434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368" y="302899"/>
            <a:ext cx="1328962" cy="1990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593" y="1416186"/>
            <a:ext cx="2529190" cy="1896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177418"/>
            <a:ext cx="2160240" cy="1620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6421" y="5720407"/>
            <a:ext cx="683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dub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32498" y="6018603"/>
            <a:ext cx="22567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modřín opadavý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408" y="4515726"/>
            <a:ext cx="17536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smrk ztepilý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05361" y="744378"/>
            <a:ext cx="1378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buk lesní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63467" y="3765595"/>
            <a:ext cx="20408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bříza bělokorá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10703" y="4037262"/>
            <a:ext cx="15550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javor mléč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024704" y="836712"/>
            <a:ext cx="8308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topol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23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332" y="1547838"/>
            <a:ext cx="2473000" cy="185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 descr="C:\Documents and Settings\Hanka\Local Settings\Temporary Internet Files\Content.IE5\JZMLUHO2\MP90040081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00715">
            <a:off x="779387" y="3176258"/>
            <a:ext cx="529346" cy="661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G:\DCIM\103_PANA\P1030611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687" r="8488" b="71717"/>
          <a:stretch/>
        </p:blipFill>
        <p:spPr bwMode="auto">
          <a:xfrm>
            <a:off x="5636333" y="2292634"/>
            <a:ext cx="1616783" cy="1571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F:\foto příroda\P101005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744" y="4452797"/>
            <a:ext cx="1707654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1" descr="F:\fotečky haničky\příroda\Snímek 525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2631" y="3575421"/>
            <a:ext cx="1410670" cy="1880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7185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65188" y="147990"/>
            <a:ext cx="1150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836712"/>
            <a:ext cx="7027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SPRÁVNÉ NÁZVY ROSTLIN A URČI, KTERÉ PLODY JSOU JEDOVATÉ.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913" y="4146296"/>
            <a:ext cx="2346385" cy="1983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879" y="1349855"/>
            <a:ext cx="2843807" cy="2132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824" y="1435072"/>
            <a:ext cx="2616563" cy="1962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430207" y="3602530"/>
            <a:ext cx="22746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OSTRUŽINÍK KŘOVITÝ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2857" y="3615398"/>
            <a:ext cx="2274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OSTRUŽINÍK</a:t>
            </a:r>
            <a:r>
              <a:rPr lang="cs-CZ" dirty="0" smtClean="0">
                <a:solidFill>
                  <a:srgbClr val="00B050"/>
                </a:solidFill>
              </a:rPr>
              <a:t> MALINÍK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430207" y="4681825"/>
            <a:ext cx="2218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BRUSNICE BORŮVKA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92509" y="5978794"/>
            <a:ext cx="1947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RULÍK ZLOMOCNÝ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G:\fotečky haničky\příroda\DCIM\101CANON\IMG_069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2611" y="3991412"/>
            <a:ext cx="2851095" cy="213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0951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116632"/>
            <a:ext cx="1150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652046"/>
            <a:ext cx="28345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PECKOVICE NEPATŘÍ: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1996" y="2978058"/>
            <a:ext cx="1920213" cy="1440160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003" y="4633769"/>
            <a:ext cx="2747797" cy="20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312" y="116632"/>
            <a:ext cx="230425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3974" y="4680503"/>
            <a:ext cx="2711308" cy="20334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78" y="1150313"/>
            <a:ext cx="2410024" cy="1807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45627" y="2468716"/>
            <a:ext cx="2228003" cy="16710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0720" y="646034"/>
            <a:ext cx="1877384" cy="1408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44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171693"/>
            <a:ext cx="26952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 A ŽIVOČICHOVÉ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836712"/>
            <a:ext cx="3244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EKOSYSTÉMU LES NEPATŘÍ: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687" y="1340768"/>
            <a:ext cx="2267744" cy="1700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8874" y="4293096"/>
            <a:ext cx="2831976" cy="21239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7173" y="1340768"/>
            <a:ext cx="2188407" cy="1641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00725"/>
            <a:ext cx="2188407" cy="16413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204" y="4869160"/>
            <a:ext cx="230425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830" y="2017939"/>
            <a:ext cx="2279914" cy="1709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10" y="4878353"/>
            <a:ext cx="1289249" cy="1718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46" y="3356992"/>
            <a:ext cx="1700929" cy="1275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06712" y="3856932"/>
            <a:ext cx="2163436" cy="1622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3969" y="3196633"/>
            <a:ext cx="1663733" cy="1247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46490" y="2011356"/>
            <a:ext cx="1354602" cy="101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19621" y="68171"/>
            <a:ext cx="1150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443" y="652046"/>
            <a:ext cx="6021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KTERÝCH EKOSYSTÉMŮ PATŘÍ TITO ZÁSTUPCI ROSTLIN? 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9068" y="759559"/>
            <a:ext cx="1599642" cy="21328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4256" y="1021378"/>
            <a:ext cx="2459765" cy="18448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2070" y="1232756"/>
            <a:ext cx="1890210" cy="25202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1291" y="3230473"/>
            <a:ext cx="2496277" cy="187220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7574" y="4728139"/>
            <a:ext cx="1593888" cy="2125184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17096"/>
            <a:ext cx="1870722" cy="14030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4013" y="3129774"/>
            <a:ext cx="1617987" cy="215731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772" y="2808312"/>
            <a:ext cx="1923678" cy="2564904"/>
          </a:xfrm>
          <a:prstGeom prst="rect">
            <a:avLst/>
          </a:prstGeom>
        </p:spPr>
      </p:pic>
      <p:pic>
        <p:nvPicPr>
          <p:cNvPr id="7172" name="Picture 4" descr="C:\Documents and Settings\Hanka\Local Settings\Temporary Internet Files\Content.IE5\JZMLUHO2\MP90040746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6444" y="5418280"/>
            <a:ext cx="1883252" cy="126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Hanka\Local Settings\Temporary Internet Files\Content.IE5\ON5W2UXC\MP900145125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598" y="5373216"/>
            <a:ext cx="2047006" cy="135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04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789" y="1196752"/>
            <a:ext cx="2243889" cy="1682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40334" y="116632"/>
            <a:ext cx="1490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ŽIVOČICHOVÉ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3443" y="652046"/>
            <a:ext cx="6229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KTERÝCH EKOSYSTÉMŮ PATŘÍ TITO ZÁSTUPCI ŽIVOČICHŮ? 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Picture 4" descr="C:\Documents and Settings\Hanka\Local Settings\Temporary Internet Files\Content.IE5\ON5W2UXC\MP9004341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676" y="3342491"/>
            <a:ext cx="1740051" cy="1305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941168"/>
            <a:ext cx="2365036" cy="1773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1991" y="2038210"/>
            <a:ext cx="2472275" cy="1854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91" y="4563684"/>
            <a:ext cx="2118142" cy="1588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DUMY\Nová složka\Snímek 134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780" y="1700808"/>
            <a:ext cx="2468057" cy="1851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F:\foto příroda\P1010058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29" t="24205" r="34318" b="24592"/>
          <a:stretch/>
        </p:blipFill>
        <p:spPr bwMode="auto">
          <a:xfrm>
            <a:off x="3149688" y="4599211"/>
            <a:ext cx="2596879" cy="198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615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611560" y="692696"/>
            <a:ext cx="6498061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příspěvková </a:t>
            </a:r>
            <a:r>
              <a:rPr lang="cs-CZ" sz="2000" dirty="0"/>
              <a:t>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03074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172</TotalTime>
  <Words>153</Words>
  <Application>Microsoft Office PowerPoint</Application>
  <PresentationFormat>Předvádění na obrazovce (4:3)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VY_52_INOVACE_16_ Rostliny a živočichové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živočichové</dc:title>
  <dc:creator>Hanka</dc:creator>
  <cp:lastModifiedBy>VLASTNIK</cp:lastModifiedBy>
  <cp:revision>33</cp:revision>
  <dcterms:created xsi:type="dcterms:W3CDTF">2011-04-16T14:13:04Z</dcterms:created>
  <dcterms:modified xsi:type="dcterms:W3CDTF">2013-02-18T07:41:41Z</dcterms:modified>
</cp:coreProperties>
</file>