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0" r:id="rId2"/>
    <p:sldId id="269" r:id="rId3"/>
    <p:sldId id="262" r:id="rId4"/>
    <p:sldId id="263" r:id="rId5"/>
    <p:sldId id="264" r:id="rId6"/>
    <p:sldId id="265" r:id="rId7"/>
    <p:sldId id="26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33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3600" dirty="0" smtClean="0"/>
              <a:t>VY_52_INOVACE_17_</a:t>
            </a:r>
            <a:br>
              <a:rPr lang="cs-CZ" sz="3600" dirty="0" smtClean="0"/>
            </a:br>
            <a:r>
              <a:rPr lang="cs-CZ" sz="3600" dirty="0" smtClean="0"/>
              <a:t>Význam půdy, lesů a vodních ploch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276475"/>
            <a:ext cx="727285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Prezentace objasňuje problematiku významu půdy, lesů a vodních ploch pro člověka.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09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3858" y="0"/>
            <a:ext cx="2236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PŮDY</a:t>
            </a:r>
            <a:endParaRPr lang="cs-CZ" sz="24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73113" y="807095"/>
            <a:ext cx="1080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PŮDA: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50020" y="1268760"/>
            <a:ext cx="500810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jednou ze základních podmínek života,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zdrojem živin,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poskytuje oporu kořenům rostlin,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ji využívá k pěstování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rostlin.</a:t>
            </a:r>
            <a:endParaRPr lang="cs-CZ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Žije zde mnoho živočichů.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50020" y="3630738"/>
            <a:ext cx="424917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půdu obdělává,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pěstuje v ní užitkové rostliny,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dodává ji potřebné živiny, hnojí ji.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8780" y="2996952"/>
            <a:ext cx="1428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ČLOVĚK: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UMY\fotky pro dumy\Halmstad\P102052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76" t="56863"/>
          <a:stretch/>
        </p:blipFill>
        <p:spPr bwMode="auto">
          <a:xfrm>
            <a:off x="358555" y="5157192"/>
            <a:ext cx="3182930" cy="1603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Admin\Desktop\mamka\K640_P105098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403" y="1893461"/>
            <a:ext cx="2273672" cy="1705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F:\foto zvěř\IMAG017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91" r="19455" b="38920"/>
          <a:stretch/>
        </p:blipFill>
        <p:spPr bwMode="auto">
          <a:xfrm>
            <a:off x="5436096" y="4587635"/>
            <a:ext cx="3415979" cy="215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7890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117854"/>
            <a:ext cx="1851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PŮD</a:t>
            </a:r>
            <a:endParaRPr lang="cs-CZ" sz="24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3806" y="908720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Půdy se od sebe odlišují barvou, jemností, lepivostí, velikostí jednotlivých částic.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2841" y="2276872"/>
            <a:ext cx="236789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PŮD 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jílovitá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hlinitá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písčitá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kamenitá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2116704"/>
            <a:ext cx="468052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PŮD PODLE BAREV: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černozem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hnědozem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026" name="Picture 2" descr="F:\FOTKY\mobil\P10104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438" y="3778697"/>
            <a:ext cx="3635896" cy="2726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G:\fotky k dumum\P101072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787" y="4858817"/>
            <a:ext cx="2195736" cy="164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881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3858" y="116632"/>
            <a:ext cx="21707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LESŮ</a:t>
            </a:r>
            <a:endParaRPr lang="cs-CZ" sz="24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636419"/>
            <a:ext cx="972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LESY: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83508" y="1078371"/>
            <a:ext cx="576311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uvolňují velké množství kyslíku,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zachycují prach a nečistoty z ovzduší,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chrání před silným větrem,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zpomalují odtok povrchových vod a chrání půdu,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zásobárnou vody,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domovem mnoha živočichů a rostlin,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poskytují dřevo,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místem odpočinku.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21698" y="3788895"/>
            <a:ext cx="1428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ČLOVĚK: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80951" y="4250992"/>
            <a:ext cx="50434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lesních školkách vysazuje nové stromky,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pečuje o zvěř, kterou v zimě přikrmuje.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10" descr="F:\fotečky haničky\příroda\Snímek 51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108" y="2708920"/>
            <a:ext cx="2880816" cy="215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F:\foto zvěř\IMAG008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013176"/>
            <a:ext cx="226774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5969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3858" y="116632"/>
            <a:ext cx="3810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VODNÍCH PLOCH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764704"/>
            <a:ext cx="2326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PLOCHY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28772" y="1806591"/>
            <a:ext cx="3260829" cy="2246769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rybníky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jezera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přehradní nádrže</a:t>
            </a:r>
            <a:endParaRPr lang="cs-CZ" sz="2800" dirty="0"/>
          </a:p>
        </p:txBody>
      </p:sp>
      <p:pic>
        <p:nvPicPr>
          <p:cNvPr id="2050" name="Picture 2" descr="C:\DUMY\fotky pro dumy\Halmstad\P102047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21088"/>
            <a:ext cx="3323861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F:\FOTKY\plzeŇ luboš a babi\PB10002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936" y="788577"/>
            <a:ext cx="3077543" cy="230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3750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3858" y="116632"/>
            <a:ext cx="3810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VODNÍCH PLOCH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764704"/>
            <a:ext cx="2423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PLOCHY: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1340768"/>
            <a:ext cx="684514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zadržují vodu,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zvlhčují půdu a ovzduší,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chovají se zde ryby,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rostliny jsou potravou pro býložravce,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slouží k rekreaci a odpočinku.</a:t>
            </a:r>
            <a:endParaRPr lang="cs-CZ" sz="24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C:\Users\Admin\Desktop\mamka\K640_P107028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3413" y="3861048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Admin\Desktop\mamka\P107028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849" y="4113120"/>
            <a:ext cx="2853858" cy="2140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8985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3687839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Aerodynamika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131</TotalTime>
  <Words>286</Words>
  <Application>Microsoft Office PowerPoint</Application>
  <PresentationFormat>Předvádění na obrazovce (4:3)</PresentationFormat>
  <Paragraphs>64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VY_52_INOVACE_17_ Význam půdy, lesů a vodních ploch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 PŮDY</dc:title>
  <dc:creator>Hanka</dc:creator>
  <cp:lastModifiedBy>VLASTNIK</cp:lastModifiedBy>
  <cp:revision>27</cp:revision>
  <dcterms:created xsi:type="dcterms:W3CDTF">2011-04-16T14:13:04Z</dcterms:created>
  <dcterms:modified xsi:type="dcterms:W3CDTF">2013-02-18T07:42:51Z</dcterms:modified>
</cp:coreProperties>
</file>