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60" r:id="rId2"/>
    <p:sldId id="269" r:id="rId3"/>
    <p:sldId id="257" r:id="rId4"/>
    <p:sldId id="258" r:id="rId5"/>
    <p:sldId id="266" r:id="rId6"/>
    <p:sldId id="262" r:id="rId7"/>
    <p:sldId id="263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6D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4A245-A449-4F71-8332-96AF3FE5F1ED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C66E6-6006-44D5-ABAC-5E36D3E5B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384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png"/><Relationship Id="rId10" Type="http://schemas.openxmlformats.org/officeDocument/2006/relationships/image" Target="../media/image32.jpe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VY_52_INOVACE_20_</a:t>
            </a:r>
            <a:br>
              <a:rPr lang="cs-CZ" sz="3600" dirty="0" smtClean="0"/>
            </a:br>
            <a:r>
              <a:rPr lang="cs-CZ" sz="3600" dirty="0" smtClean="0"/>
              <a:t>Houby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67745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56089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Prezentace řeší problematiku hub, stavbu těla hřibu a  muchomůrky. Materiál je </a:t>
            </a:r>
            <a:r>
              <a:rPr lang="cs-CZ" sz="2800" b="1" dirty="0" smtClean="0">
                <a:solidFill>
                  <a:srgbClr val="002060"/>
                </a:solidFill>
              </a:rPr>
              <a:t>doplněn spoustou </a:t>
            </a:r>
            <a:r>
              <a:rPr lang="cs-CZ" sz="2800" b="1" dirty="0" smtClean="0">
                <a:solidFill>
                  <a:srgbClr val="002060"/>
                </a:solidFill>
              </a:rPr>
              <a:t>obrázků hub.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3473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116632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7535" y="1196752"/>
            <a:ext cx="79928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jsou samostatnou součástí živé přírody. Vyživují se ze zbytků těl rostlin a živočichů. Jsou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to nezelené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organizmy, neobsahují zeleň listovou.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90684"/>
            <a:ext cx="4932040" cy="3699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4992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494" y="1862826"/>
            <a:ext cx="3600400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112058" y="1880827"/>
            <a:ext cx="374441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4965" y="620688"/>
            <a:ext cx="2223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hub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0901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á složená závorka 2"/>
          <p:cNvSpPr/>
          <p:nvPr/>
        </p:nvSpPr>
        <p:spPr>
          <a:xfrm>
            <a:off x="3275856" y="1628800"/>
            <a:ext cx="216024" cy="29523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920298"/>
            <a:ext cx="1034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plodnice</a:t>
            </a:r>
            <a:endParaRPr lang="cs-CZ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886543" y="4905163"/>
            <a:ext cx="2397425" cy="5400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582115" y="4941168"/>
            <a:ext cx="215012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26767" y="3757682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třeň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4087" y="5409551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pochva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39953" y="5589240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podhoubí</a:t>
            </a:r>
            <a:endParaRPr lang="cs-CZ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6804248" y="4725144"/>
            <a:ext cx="28803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411760" y="3942348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5" idx="3"/>
          </p:cNvCxnSpPr>
          <p:nvPr/>
        </p:nvCxnSpPr>
        <p:spPr>
          <a:xfrm flipH="1">
            <a:off x="4528214" y="3942348"/>
            <a:ext cx="206001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043608" y="1092225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hřib hnědý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31545" y="1098406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muchomůrka červená</a:t>
            </a:r>
            <a:endParaRPr lang="cs-CZ" b="1" dirty="0">
              <a:solidFill>
                <a:srgbClr val="C00000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2051720" y="1988840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738414" y="1804174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klobouk</a:t>
            </a:r>
            <a:endParaRPr lang="cs-CZ" b="1" dirty="0"/>
          </a:p>
        </p:txBody>
      </p:sp>
      <p:cxnSp>
        <p:nvCxnSpPr>
          <p:cNvPr id="30" name="Přímá spojnice se šipkou 29"/>
          <p:cNvCxnSpPr>
            <a:endCxn id="28" idx="3"/>
          </p:cNvCxnSpPr>
          <p:nvPr/>
        </p:nvCxnSpPr>
        <p:spPr>
          <a:xfrm flipH="1">
            <a:off x="4726185" y="1988840"/>
            <a:ext cx="15740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>
            <a:off x="6804248" y="3429000"/>
            <a:ext cx="158417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TextovéPole 1024"/>
          <p:cNvSpPr txBox="1"/>
          <p:nvPr/>
        </p:nvSpPr>
        <p:spPr>
          <a:xfrm>
            <a:off x="8388422" y="3429000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prsten</a:t>
            </a:r>
            <a:endParaRPr lang="cs-CZ" b="1" dirty="0"/>
          </a:p>
        </p:txBody>
      </p:sp>
      <p:cxnSp>
        <p:nvCxnSpPr>
          <p:cNvPr id="1030" name="Přímá spojnice se šipkou 1029"/>
          <p:cNvCxnSpPr/>
          <p:nvPr/>
        </p:nvCxnSpPr>
        <p:spPr>
          <a:xfrm flipH="1">
            <a:off x="755576" y="3104964"/>
            <a:ext cx="360040" cy="6527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1" name="TextovéPole 1030"/>
          <p:cNvSpPr txBox="1"/>
          <p:nvPr/>
        </p:nvSpPr>
        <p:spPr>
          <a:xfrm>
            <a:off x="228803" y="3786537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rourky</a:t>
            </a:r>
            <a:endParaRPr lang="cs-CZ" b="1" dirty="0"/>
          </a:p>
        </p:txBody>
      </p:sp>
      <p:cxnSp>
        <p:nvCxnSpPr>
          <p:cNvPr id="1033" name="Přímá spojnice se šipkou 1032"/>
          <p:cNvCxnSpPr/>
          <p:nvPr/>
        </p:nvCxnSpPr>
        <p:spPr>
          <a:xfrm flipH="1">
            <a:off x="5554211" y="2420888"/>
            <a:ext cx="817989" cy="4994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ovéPole 1033"/>
          <p:cNvSpPr txBox="1"/>
          <p:nvPr/>
        </p:nvSpPr>
        <p:spPr>
          <a:xfrm>
            <a:off x="5162376" y="2920298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lupeny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03291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40901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7024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Podle poživatelnosti dělíme houby na :</a:t>
            </a:r>
          </a:p>
          <a:p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628900" lvl="5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jedlé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628900" lvl="5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nejedlé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628900" lvl="5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jedovaté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5" descr="E:\příroda\PC2802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2949325" cy="22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03362" y="2127697"/>
            <a:ext cx="2581971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71032" y="4456466"/>
            <a:ext cx="2662525" cy="1996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75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3290">
            <a:off x="256527" y="310193"/>
            <a:ext cx="2134539" cy="1600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75638">
            <a:off x="7035032" y="515030"/>
            <a:ext cx="2022137" cy="1516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71008">
            <a:off x="135749" y="4877040"/>
            <a:ext cx="2020121" cy="1515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17793" y="405711"/>
            <a:ext cx="2160241" cy="1620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77403" y="385809"/>
            <a:ext cx="2099708" cy="157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77197">
            <a:off x="7310024" y="2870129"/>
            <a:ext cx="1808839" cy="1356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68373" y="4865555"/>
            <a:ext cx="1981138" cy="1485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38891" y="4892859"/>
            <a:ext cx="1935484" cy="145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85010" y="4871973"/>
            <a:ext cx="2033632" cy="1525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5237" y="2538062"/>
            <a:ext cx="1937117" cy="1452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2910538"/>
            <a:ext cx="3239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36D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JEDLÉ HOUBY</a:t>
            </a:r>
            <a:endParaRPr lang="cs-CZ" sz="4000" b="1" dirty="0">
              <a:solidFill>
                <a:srgbClr val="036D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3738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2843807" cy="2132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081" y="591529"/>
            <a:ext cx="2921561" cy="2191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84958" y="4479669"/>
            <a:ext cx="2644712" cy="1983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2944711"/>
            <a:ext cx="38523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NEJEDLÉ HOUBY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6984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56873">
            <a:off x="458955" y="449379"/>
            <a:ext cx="3015208" cy="2261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4813">
            <a:off x="5575598" y="502103"/>
            <a:ext cx="3347863" cy="2510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37809" y="4014351"/>
            <a:ext cx="3216356" cy="241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2780928"/>
            <a:ext cx="42195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JEDOVATÉ HOUBY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2452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72689" y="345450"/>
            <a:ext cx="1958591" cy="1468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0606" y="2077909"/>
            <a:ext cx="1970614" cy="147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657" y="1288032"/>
            <a:ext cx="1701430" cy="127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54341" y="4821649"/>
            <a:ext cx="1804561" cy="1353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102102" y="4566740"/>
            <a:ext cx="2095885" cy="1571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74910" y="4399556"/>
            <a:ext cx="2137616" cy="1603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62729" y="4616875"/>
            <a:ext cx="1938918" cy="1454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59272" y="4579429"/>
            <a:ext cx="2062047" cy="1546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 descr="E:\příroda\Snímek 49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2729"/>
            <a:ext cx="1566223" cy="208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E:\příroda\PC280235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608" y="2364679"/>
            <a:ext cx="1839746" cy="137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0296" y="2708920"/>
            <a:ext cx="37497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Znáš tyto houby?</a:t>
            </a:r>
          </a:p>
          <a:p>
            <a:pPr algn="ctr"/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Urči s pomocí atlasu hub.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1684591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39627" y="2159277"/>
            <a:ext cx="352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74094" y="1897667"/>
            <a:ext cx="352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66605" y="3462973"/>
            <a:ext cx="395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256799" y="4610014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17513" y="612211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07245" y="4390261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760313" y="3228316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34523" y="6008360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09412" y="5877420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4379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51538"/>
            <a:ext cx="2449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268760"/>
            <a:ext cx="3943708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kuřátka tuhá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pestřec obecný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hřib smrkový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bedla vysoká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hřib strakoš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hřib smrkový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hřib smrkový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muchomůrka červená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holubinka </a:t>
            </a:r>
            <a:r>
              <a:rPr lang="cs-CZ" sz="2800" b="1" dirty="0" err="1" smtClean="0">
                <a:solidFill>
                  <a:srgbClr val="7030A0"/>
                </a:solidFill>
              </a:rPr>
              <a:t>vláhomilná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 klouzek sličný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475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6766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197</TotalTime>
  <Words>204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VY_52_INOVACE_20_ Houby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ivulin</dc:creator>
  <cp:lastModifiedBy>VLASTNIK</cp:lastModifiedBy>
  <cp:revision>34</cp:revision>
  <dcterms:created xsi:type="dcterms:W3CDTF">2011-09-18T14:12:19Z</dcterms:created>
  <dcterms:modified xsi:type="dcterms:W3CDTF">2013-02-18T07:46:28Z</dcterms:modified>
</cp:coreProperties>
</file>