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3" r:id="rId2"/>
    <p:sldId id="269" r:id="rId3"/>
    <p:sldId id="264" r:id="rId4"/>
    <p:sldId id="265" r:id="rId5"/>
    <p:sldId id="266" r:id="rId6"/>
    <p:sldId id="260" r:id="rId7"/>
    <p:sldId id="261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27158-E013-4D27-BC60-0B978644FE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D5F115-C41C-432E-93B5-22D55BE3F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962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8699" y="3140968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VY_52_INOVACE_21_</a:t>
            </a:r>
            <a:br>
              <a:rPr lang="cs-CZ" sz="3600" dirty="0" smtClean="0"/>
            </a:br>
            <a:r>
              <a:rPr lang="cs-CZ" sz="3600" dirty="0" smtClean="0"/>
              <a:t>Vlastnosti rostlin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3044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48888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Prezentace seznamuje žáky se základními vlastnostmi rostlin. Lze ji využít v hodinách prvouky </a:t>
            </a:r>
            <a:r>
              <a:rPr lang="cs-CZ" sz="2800" b="1" smtClean="0">
                <a:solidFill>
                  <a:srgbClr val="002060"/>
                </a:solidFill>
              </a:rPr>
              <a:t>i přírodovědy.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085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3529" y="116630"/>
            <a:ext cx="5972925" cy="46166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Vlastnosti rostlin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196752"/>
            <a:ext cx="7488832" cy="830997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Rostliny patří mezi živé organizmy. Obsahují zeleň listovou neboli chlorofyl.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63587" y="2636912"/>
            <a:ext cx="7272808" cy="2677656"/>
          </a:xfrm>
          <a:prstGeom prst="rect">
            <a:avLst/>
          </a:prstGeom>
          <a:noFill/>
          <a:ln>
            <a:noFill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2400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Rostliny se vyznačují těmito společnými znaky:</a:t>
            </a:r>
          </a:p>
          <a:p>
            <a:endParaRPr lang="cs-CZ" sz="2400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vyživují se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dýchají a vylučují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reagují na změny v přírodě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pohybují se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rostou, vyvíjejí se a rozmnožují se </a:t>
            </a:r>
            <a:endParaRPr lang="cs-CZ" sz="2400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4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16632"/>
            <a:ext cx="5972925" cy="46166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Společné znaky rostlin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8000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Rostliny si vytvářejí svoji  potravu. Tento děj se nazývá fotosyntéza. Probíhá zejména v listech, které obsahují zeleň listovou.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3207" y="5652686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Při fotosyntéze si rostliny z vody a oxidu uhličitého za pomoci sluneční energie vyrábějí živiny, které potřebují k životu. Při tomto procesu se do ovzduší uvolňuje kyslík.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4099" name="Picture 3" descr="C:\Documents and Settings\Hanka\Dokumenty\Obrázky\ příroda\K640_P10101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714494" y="2433833"/>
            <a:ext cx="2983880" cy="2237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5229200"/>
            <a:ext cx="1436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voda a živiny</a:t>
            </a:r>
            <a:endParaRPr lang="cs-CZ" dirty="0"/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H="1" flipV="1">
            <a:off x="4282065" y="4581128"/>
            <a:ext cx="1" cy="648072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067944" y="4581128"/>
            <a:ext cx="0" cy="648072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96136" y="2699628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oxid uhličitý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10" idx="1"/>
          </p:cNvCxnSpPr>
          <p:nvPr/>
        </p:nvCxnSpPr>
        <p:spPr>
          <a:xfrm flipH="1">
            <a:off x="4427984" y="2884294"/>
            <a:ext cx="1368152" cy="4065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619672" y="3284984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2403403" y="3449325"/>
            <a:ext cx="1368152" cy="2032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82725" y="1507962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sluneční záření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4716016" y="1941734"/>
            <a:ext cx="909367" cy="33513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868416" y="2094134"/>
            <a:ext cx="909367" cy="33513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835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16632"/>
            <a:ext cx="5972925" cy="46166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Společné znaky rostlin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1124744"/>
            <a:ext cx="6984776" cy="830997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Rostliny stejně jako živočichové dýchají kyslík a vylučují oxid uhličitý. Dýchají všemi částmi těla.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1615" y="5621922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64922" y="3689993"/>
            <a:ext cx="574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4653" y="4313602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45474" y="2988622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pic>
        <p:nvPicPr>
          <p:cNvPr id="15" name="Picture 3" descr="C:\Documents and Settings\Hanka\Dokumenty\Obrázky\ příroda\K640_P10101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15239" y="3260352"/>
            <a:ext cx="2983880" cy="2237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5854938" y="5229200"/>
            <a:ext cx="1525374" cy="52545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300192" y="4521713"/>
            <a:ext cx="1152128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068671" y="3933055"/>
            <a:ext cx="2815697" cy="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11" idx="3"/>
          </p:cNvCxnSpPr>
          <p:nvPr/>
        </p:nvCxnSpPr>
        <p:spPr>
          <a:xfrm flipH="1" flipV="1">
            <a:off x="5854936" y="3173288"/>
            <a:ext cx="1377621" cy="16122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3618" y="3424555"/>
            <a:ext cx="3487470" cy="2615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" name="Přímá spojnice se šipkou 22"/>
          <p:cNvCxnSpPr/>
          <p:nvPr/>
        </p:nvCxnSpPr>
        <p:spPr>
          <a:xfrm>
            <a:off x="2843808" y="3689993"/>
            <a:ext cx="1621114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847353" y="4521713"/>
            <a:ext cx="2617569" cy="491463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123728" y="5767665"/>
            <a:ext cx="2520280" cy="397639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815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příroda\DCIM\101CANON\IMG_07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118" y="308431"/>
            <a:ext cx="2712651" cy="2034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259632" y="116632"/>
            <a:ext cx="5972925" cy="46166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Společné znaky rostlin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89088" y="2630403"/>
            <a:ext cx="3744416" cy="1200329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Rostliny reagují na změny teplot, nedostatek vody nebo na světlo.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1026" name="Picture 2" descr="C:\Users\Admin\Desktop\mamka\K640_P107022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149080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Documents and Settings\Hanka\Local Settings\Temporary Internet Files\Content.IE5\H928YE21\MP9004069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12976"/>
            <a:ext cx="3079507" cy="310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Admin\Desktop\mamka\P1070364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758" b="34344"/>
          <a:stretch/>
        </p:blipFill>
        <p:spPr bwMode="auto">
          <a:xfrm>
            <a:off x="275196" y="753036"/>
            <a:ext cx="2627784" cy="1868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5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259632" y="116632"/>
            <a:ext cx="5972925" cy="46166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Společné znaky rostlin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412776"/>
            <a:ext cx="8563419" cy="830997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Rostliny se nemohou pohybovat z místa na místo. Pohybují pouze částmi svého těla. Pohybovat se mohou i semena.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611560" y="2564904"/>
            <a:ext cx="936104" cy="100811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1587740" y="3075976"/>
            <a:ext cx="360040" cy="36004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86581" y="3706180"/>
            <a:ext cx="360040" cy="36004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07270" y="3346140"/>
            <a:ext cx="360040" cy="36004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67644" y="3526160"/>
            <a:ext cx="360040" cy="36004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C:\Users\Admin\Desktop\mamka\K640_P10600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886200"/>
            <a:ext cx="2981749" cy="223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:\fotky k dumum\P100045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84"/>
          <a:stretch/>
        </p:blipFill>
        <p:spPr bwMode="auto">
          <a:xfrm>
            <a:off x="6320759" y="2732374"/>
            <a:ext cx="2493118" cy="1681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266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116632"/>
            <a:ext cx="5972925" cy="46166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Společné znaky rostlin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2298" y="1124744"/>
            <a:ext cx="8104118" cy="830997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2400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Rostliny rostou, vyvíjejí se a rozmnožují se. Přitom mění vzhled i velikost.</a:t>
            </a:r>
            <a:endParaRPr lang="cs-CZ" sz="2400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067" y="1861009"/>
            <a:ext cx="2496277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G:\fotečky haničky\prázdninové výlety\Snímek 63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46" r="61995" b="31783"/>
          <a:stretch/>
        </p:blipFill>
        <p:spPr bwMode="auto">
          <a:xfrm>
            <a:off x="4782921" y="4005064"/>
            <a:ext cx="3116567" cy="259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G:\fotky k dumum\P104071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848" b="27273"/>
          <a:stretch/>
        </p:blipFill>
        <p:spPr bwMode="auto">
          <a:xfrm>
            <a:off x="827584" y="2204864"/>
            <a:ext cx="2970521" cy="403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08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2930041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228</TotalTime>
  <Words>285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VY_52_INOVACE_21_ Vlastnosti rostlin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rostlin</dc:title>
  <dc:creator>ivulin</dc:creator>
  <cp:lastModifiedBy>VLASTNIK</cp:lastModifiedBy>
  <cp:revision>37</cp:revision>
  <dcterms:created xsi:type="dcterms:W3CDTF">2011-09-18T14:12:19Z</dcterms:created>
  <dcterms:modified xsi:type="dcterms:W3CDTF">2013-02-18T07:55:47Z</dcterms:modified>
</cp:coreProperties>
</file>