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notesMasterIdLst>
    <p:notesMasterId r:id="rId12"/>
  </p:notesMasterIdLst>
  <p:handoutMasterIdLst>
    <p:handoutMasterId r:id="rId13"/>
  </p:handoutMasterIdLst>
  <p:sldIdLst>
    <p:sldId id="257" r:id="rId2"/>
    <p:sldId id="266" r:id="rId3"/>
    <p:sldId id="259" r:id="rId4"/>
    <p:sldId id="261" r:id="rId5"/>
    <p:sldId id="265" r:id="rId6"/>
    <p:sldId id="262" r:id="rId7"/>
    <p:sldId id="263" r:id="rId8"/>
    <p:sldId id="264" r:id="rId9"/>
    <p:sldId id="260" r:id="rId10"/>
    <p:sldId id="258" r:id="rId11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050" y="-6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5BF053BE-94D3-4219-A736-1911AB2B6DC7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45D4D630-7350-43DE-BDD3-A884C8BB64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5926676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77BE03EF-9CF1-4FDF-B202-79BF27AEEB77}" type="datetimeFigureOut">
              <a:rPr lang="cs-CZ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effectLst/>
                <a:latin typeface="+mn-lt"/>
              </a:defRPr>
            </a:lvl1pPr>
          </a:lstStyle>
          <a:p>
            <a:pPr>
              <a:defRPr/>
            </a:pPr>
            <a:fld id="{EED6ECA0-D6DC-437A-A01F-CE646665A1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325340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6387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2" name="Rectangle 3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pPr eaLnBrk="1" hangingPunct="1"/>
            <a:r>
              <a:rPr lang="cs-CZ" i="1" smtClean="0"/>
              <a:t>Poznámky: </a:t>
            </a:r>
          </a:p>
          <a:p>
            <a:pPr eaLnBrk="1" hangingPunct="1"/>
            <a:r>
              <a:rPr lang="cs-CZ" i="1" smtClean="0"/>
              <a:t>Žáci hledají v atlase a učebnici odpovědi na zadané otázky. </a:t>
            </a:r>
          </a:p>
          <a:p>
            <a:endParaRPr lang="cs-CZ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3" name="Zástupný symbol pro zápatí 4"/>
          <p:cNvSpPr>
            <a:spLocks noGrp="1"/>
          </p:cNvSpPr>
          <p:nvPr>
            <p:ph type="ftr" sz="quarter" idx="4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84F3C7B-80E5-42F8-88EF-2868CD84D770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CECE69-0484-4143-B6CE-413D4F5B0C9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546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E35C806-119F-4EDF-B3B1-FDD145407F8C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9A012B6-0DED-4023-B42B-75AB5BA1196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0771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1A942D8-5A74-4B41-8FB3-D687E46E15DC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873A9A-B2C5-4174-8AC2-D4ACDFA7452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29187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66E9F0C-4E4E-49BC-8716-152C757B4E37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4D9C04-B2E9-4BA8-BD7C-C70F01B2C1E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87246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1FC05A0-B87E-4D30-8688-08BA3EB7A10C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7034D6E-581E-4FDE-AAD1-8FA7CD76C7A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3569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11963FC-4F3A-4463-990C-52D6EC6DC610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B3BEE9-4621-4998-B6E5-A7CB9A7BD81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462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53856B1-F772-43E6-9C1A-F58C13ED6C38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EEC4D57-6C3E-4860-8086-BBF5303AE7F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3894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1125D55-DC9A-440E-9550-0D1F0CA0AF7C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F1C17FF-E06A-4A13-8A29-6CEAFDCCA0A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0328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45BF9D9-826C-4900-9ADA-2623F37A9AA1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F3E8027-E0C7-4F50-8BE2-5829658342D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00982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E28FBC9-FB2F-4256-A63C-8D138E44E74D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30869DF-33CE-4698-B046-3BA34CC8B55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8876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D0C37EF-782A-4852-B36C-DFA40CA15708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87B96E4-19DA-4BCA-9605-6F7097A7254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4730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4C0031D-80FA-4F36-BE93-BC624284FAC4}" type="datetime1">
              <a:rPr lang="cs-CZ" smtClean="0"/>
              <a:pPr>
                <a:defRPr/>
              </a:pPr>
              <a:t>10.12.2011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D1B5D21-B663-43CF-B865-C1318941714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5713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457200" y="1783357"/>
            <a:ext cx="8229600" cy="4525963"/>
          </a:xfrm>
        </p:spPr>
        <p:txBody>
          <a:bodyPr>
            <a:normAutofit/>
          </a:bodyPr>
          <a:lstStyle/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Člověk a příroda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algn="ctr">
              <a:lnSpc>
                <a:spcPct val="80000"/>
              </a:lnSpc>
              <a:buFontTx/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Zeměpis v praxi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Města ČR</a:t>
            </a:r>
          </a:p>
          <a:p>
            <a:pPr marL="0" indent="0" algn="ctr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VY_32_INOVACE_08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Sada 7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pPr marL="0" indent="0" algn="ctr" eaLnBrk="1" hangingPunct="1">
              <a:lnSpc>
                <a:spcPct val="80000"/>
              </a:lnSpc>
              <a:buNone/>
            </a:pPr>
            <a:endParaRPr lang="cs-CZ" sz="17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None/>
            </a:pPr>
            <a:r>
              <a:rPr lang="cs-CZ" sz="17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ahoma" pitchFamily="34" charset="0"/>
                <a:cs typeface="Tahoma" pitchFamily="34" charset="0"/>
              </a:rPr>
              <a:t>Vypracoval: Mgr. Petřík Jan, 08 - 2011</a:t>
            </a:r>
          </a:p>
          <a:p>
            <a:pPr algn="ctr" eaLnBrk="1" hangingPunct="1">
              <a:lnSpc>
                <a:spcPct val="80000"/>
              </a:lnSpc>
            </a:pPr>
            <a:endParaRPr lang="cs-CZ" sz="1700" dirty="0" smtClean="0">
              <a:solidFill>
                <a:srgbClr val="89898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ahoma" pitchFamily="34" charset="0"/>
              <a:cs typeface="Tahoma" pitchFamily="34" charset="0"/>
            </a:endParaRPr>
          </a:p>
          <a:p>
            <a:pPr algn="ctr" eaLnBrk="1" hangingPunct="1">
              <a:lnSpc>
                <a:spcPct val="80000"/>
              </a:lnSpc>
            </a:pPr>
            <a:endParaRPr lang="cs-CZ" sz="3600" dirty="0" smtClean="0">
              <a:solidFill>
                <a:srgbClr val="898989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pic>
        <p:nvPicPr>
          <p:cNvPr id="15363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68488" y="333375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9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457200" y="548680"/>
            <a:ext cx="8229600" cy="5577483"/>
          </a:xfrm>
          <a:noFill/>
          <a:ln/>
        </p:spPr>
        <p:txBody>
          <a:bodyPr/>
          <a:lstStyle/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Anotace: 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Předmět: zeměpis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Ročník: 9.</a:t>
            </a:r>
          </a:p>
          <a:p>
            <a:pPr marL="0" indent="0">
              <a:buNone/>
            </a:pPr>
            <a:r>
              <a:rPr lang="cs-CZ" sz="1500" dirty="0" smtClean="0">
                <a:effectLst/>
                <a:latin typeface="Tahoma" pitchFamily="34" charset="0"/>
              </a:rPr>
              <a:t>Využití materiálu: města ČR</a:t>
            </a:r>
          </a:p>
          <a:p>
            <a:pPr marL="0" indent="0">
              <a:buNone/>
            </a:pPr>
            <a:r>
              <a:rPr lang="cs-CZ" sz="1500" dirty="0">
                <a:latin typeface="Tahoma" pitchFamily="34" charset="0"/>
              </a:rPr>
              <a:t>Forma výuky: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, společný rozhovor, </a:t>
            </a:r>
            <a:r>
              <a:rPr lang="cs-CZ" sz="1500" dirty="0">
                <a:latin typeface="Tahoma" pitchFamily="34" charset="0"/>
                <a:cs typeface="Tahoma" pitchFamily="34" charset="0"/>
              </a:rPr>
              <a:t>podrobnější metodika viz. </a:t>
            </a:r>
            <a:r>
              <a:rPr lang="cs-CZ" sz="1500">
                <a:latin typeface="Tahoma" pitchFamily="34" charset="0"/>
                <a:cs typeface="Tahoma" pitchFamily="34" charset="0"/>
              </a:rPr>
              <a:t>poznámky u jednotlivých snímků, práce s mapou</a:t>
            </a:r>
            <a:endParaRPr lang="cs-CZ" sz="150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</a:pPr>
            <a:r>
              <a:rPr lang="cs-CZ" sz="1500" smtClean="0">
                <a:effectLst/>
                <a:latin typeface="Tahoma" pitchFamily="34" charset="0"/>
              </a:rPr>
              <a:t>Pomůcky</a:t>
            </a:r>
            <a:r>
              <a:rPr lang="cs-CZ" sz="1500" dirty="0" smtClean="0">
                <a:effectLst/>
                <a:latin typeface="Tahoma" pitchFamily="34" charset="0"/>
              </a:rPr>
              <a:t>: počítač, dataprojektor, mapa</a:t>
            </a:r>
          </a:p>
          <a:p>
            <a:endParaRPr lang="cs-CZ" sz="1500" dirty="0" smtClean="0">
              <a:effectLst/>
              <a:latin typeface="Tahoma" pitchFamily="34" charset="0"/>
            </a:endParaRPr>
          </a:p>
          <a:p>
            <a:endParaRPr lang="cs-CZ" sz="1700" dirty="0" smtClean="0">
              <a:effectLst/>
              <a:latin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pitchFamily="34" charset="0"/>
                <a:cs typeface="Tahoma" pitchFamily="34" charset="0"/>
              </a:rPr>
              <a:t>Města ČR</a:t>
            </a:r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1. Město na soutoku 4 řek (Úslava, Úhlava, Radbůza a Mže).</a:t>
            </a:r>
          </a:p>
          <a:p>
            <a:r>
              <a:rPr lang="cs-CZ" smtClean="0">
                <a:effectLst/>
              </a:rPr>
              <a:t>Plzeň.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pitchFamily="34" charset="0"/>
                <a:cs typeface="Tahoma" pitchFamily="34" charset="0"/>
              </a:rPr>
              <a:t>Města ČR</a:t>
            </a:r>
          </a:p>
        </p:txBody>
      </p:sp>
      <p:sp>
        <p:nvSpPr>
          <p:cNvPr id="22531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2. Město na soutoku Vltavy a Labe. </a:t>
            </a:r>
          </a:p>
          <a:p>
            <a:r>
              <a:rPr lang="cs-CZ" smtClean="0">
                <a:effectLst/>
              </a:rPr>
              <a:t>Mělník.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pitchFamily="34" charset="0"/>
                <a:cs typeface="Tahoma" pitchFamily="34" charset="0"/>
              </a:rPr>
              <a:t>Města ČR</a:t>
            </a: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3. Město pod horou Ještěd. </a:t>
            </a:r>
          </a:p>
          <a:p>
            <a:r>
              <a:rPr lang="cs-CZ" smtClean="0">
                <a:effectLst/>
              </a:rPr>
              <a:t>Liberec.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pitchFamily="34" charset="0"/>
                <a:cs typeface="Tahoma" pitchFamily="34" charset="0"/>
              </a:rPr>
              <a:t>Města ČR</a:t>
            </a:r>
          </a:p>
        </p:txBody>
      </p:sp>
      <p:sp>
        <p:nvSpPr>
          <p:cNvPr id="23555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4. Město proslulé výrobou perníků.</a:t>
            </a:r>
          </a:p>
          <a:p>
            <a:r>
              <a:rPr lang="cs-CZ" smtClean="0">
                <a:effectLst/>
              </a:rPr>
              <a:t>Pardubice.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pitchFamily="34" charset="0"/>
                <a:cs typeface="Tahoma" pitchFamily="34" charset="0"/>
              </a:rPr>
              <a:t>Města ČR</a:t>
            </a:r>
          </a:p>
        </p:txBody>
      </p:sp>
      <p:sp>
        <p:nvSpPr>
          <p:cNvPr id="24579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5. Lázeňské město v Čechách, s nejteplejším pramenem.</a:t>
            </a:r>
          </a:p>
          <a:p>
            <a:r>
              <a:rPr lang="cs-CZ" smtClean="0">
                <a:effectLst/>
              </a:rPr>
              <a:t>Karlovy Vary.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pitchFamily="34" charset="0"/>
                <a:cs typeface="Tahoma" pitchFamily="34" charset="0"/>
              </a:rPr>
              <a:t>Města ČR</a:t>
            </a:r>
          </a:p>
        </p:txBody>
      </p:sp>
      <p:sp>
        <p:nvSpPr>
          <p:cNvPr id="25603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6. Město na Severní Moravě, obrovský hutní kombinát (Nová huť).</a:t>
            </a:r>
          </a:p>
          <a:p>
            <a:r>
              <a:rPr lang="cs-CZ" smtClean="0">
                <a:effectLst/>
              </a:rPr>
              <a:t>Ostrava.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4700" smtClean="0">
                <a:latin typeface="Tahoma" pitchFamily="34" charset="0"/>
                <a:cs typeface="Tahoma" pitchFamily="34" charset="0"/>
              </a:rPr>
              <a:t>Města ČR</a:t>
            </a:r>
          </a:p>
        </p:txBody>
      </p:sp>
      <p:sp>
        <p:nvSpPr>
          <p:cNvPr id="21507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effectLst/>
              </a:rPr>
              <a:t>7. Druhé největší město ČR. </a:t>
            </a:r>
          </a:p>
          <a:p>
            <a:r>
              <a:rPr lang="cs-CZ" smtClean="0">
                <a:effectLst/>
              </a:rPr>
              <a:t>Brno.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 rtlCol="0" anchor="ctr"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200">
                <a:solidFill>
                  <a:schemeClr val="tx1">
                    <a:tint val="75000"/>
                  </a:schemeClr>
                </a:solidFill>
                <a:effectLst/>
                <a:latin typeface="+mn-lt"/>
              </a:rPr>
              <a:t>Moderní škola 2011, CZ.1.07/1.4.00/21.1692</a:t>
            </a:r>
          </a:p>
        </p:txBody>
      </p:sp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>
          <a:xfrm>
            <a:off x="758825" y="244475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z="1000"/>
              <a:t/>
            </a:r>
            <a:br>
              <a:rPr lang="cs-CZ" sz="1000"/>
            </a:br>
            <a:endParaRPr lang="cs-CZ" sz="1000"/>
          </a:p>
        </p:txBody>
      </p:sp>
      <p:sp>
        <p:nvSpPr>
          <p:cNvPr id="31748" name="TextovéPole 3"/>
          <p:cNvSpPr txBox="1">
            <a:spLocks noChangeArrowheads="1"/>
          </p:cNvSpPr>
          <p:nvPr/>
        </p:nvSpPr>
        <p:spPr bwMode="auto">
          <a:xfrm>
            <a:off x="684213" y="549275"/>
            <a:ext cx="7848600" cy="784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500">
                <a:latin typeface="Tahoma" pitchFamily="34" charset="0"/>
                <a:cs typeface="Tahoma" pitchFamily="34" charset="0"/>
              </a:rPr>
              <a:t>Citace: </a:t>
            </a:r>
          </a:p>
          <a:p>
            <a:endParaRPr lang="cs-CZ" sz="1500">
              <a:latin typeface="Tahoma" pitchFamily="34" charset="0"/>
              <a:cs typeface="Tahoma" pitchFamily="34" charset="0"/>
            </a:endParaRPr>
          </a:p>
          <a:p>
            <a:pPr lvl="1">
              <a:buFont typeface="Arial" charset="0"/>
              <a:buChar char="•"/>
            </a:pPr>
            <a:endParaRPr lang="cs-CZ" sz="1500">
              <a:latin typeface="Tahoma" pitchFamily="34" charset="0"/>
              <a:cs typeface="Tahoma" pitchFamily="34" charset="0"/>
            </a:endParaRPr>
          </a:p>
        </p:txBody>
      </p:sp>
      <p:pic>
        <p:nvPicPr>
          <p:cNvPr id="31749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388</TotalTime>
  <Words>302</Words>
  <Application>Microsoft Office PowerPoint</Application>
  <PresentationFormat>Předvádění na obrazovce (4:3)</PresentationFormat>
  <Paragraphs>62</Paragraphs>
  <Slides>10</Slides>
  <Notes>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Města ČR</vt:lpstr>
      <vt:lpstr>Města ČR</vt:lpstr>
      <vt:lpstr>Města ČR</vt:lpstr>
      <vt:lpstr>Města ČR</vt:lpstr>
      <vt:lpstr>Města ČR</vt:lpstr>
      <vt:lpstr>Města ČR</vt:lpstr>
      <vt:lpstr>Města ČR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Honza</cp:lastModifiedBy>
  <cp:revision>37</cp:revision>
  <dcterms:created xsi:type="dcterms:W3CDTF">2011-05-26T14:17:08Z</dcterms:created>
  <dcterms:modified xsi:type="dcterms:W3CDTF">2011-12-10T14:21:43Z</dcterms:modified>
</cp:coreProperties>
</file>