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62" r:id="rId2"/>
    <p:sldId id="279" r:id="rId3"/>
    <p:sldId id="268" r:id="rId4"/>
    <p:sldId id="271" r:id="rId5"/>
    <p:sldId id="276" r:id="rId6"/>
    <p:sldId id="270" r:id="rId7"/>
    <p:sldId id="272" r:id="rId8"/>
    <p:sldId id="269" r:id="rId9"/>
    <p:sldId id="274" r:id="rId10"/>
    <p:sldId id="277" r:id="rId11"/>
    <p:sldId id="27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B153B"/>
    <a:srgbClr val="CC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4D7B5F-E063-4404-836A-8639C53010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88FC0-F73F-4FD8-ABDD-FF1D40C2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248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3" Type="http://schemas.openxmlformats.org/officeDocument/2006/relationships/image" Target="../media/image40.jpeg"/><Relationship Id="rId7" Type="http://schemas.openxmlformats.org/officeDocument/2006/relationships/image" Target="../media/image44.JP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G"/><Relationship Id="rId5" Type="http://schemas.openxmlformats.org/officeDocument/2006/relationships/image" Target="../media/image42.JPG"/><Relationship Id="rId4" Type="http://schemas.openxmlformats.org/officeDocument/2006/relationships/image" Target="../media/image4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7" Type="http://schemas.openxmlformats.org/officeDocument/2006/relationships/image" Target="../media/image51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VY_52_INOVACE_26_</a:t>
            </a:r>
            <a:br>
              <a:rPr lang="cs-CZ" sz="3600" dirty="0" smtClean="0"/>
            </a:br>
            <a:r>
              <a:rPr lang="cs-CZ" sz="3600" dirty="0" smtClean="0"/>
              <a:t>Dělení rostlin podle místa a užitku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9077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1" y="2276475"/>
            <a:ext cx="7704906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</a:t>
            </a:r>
            <a:r>
              <a:rPr lang="cs-CZ" sz="2800" b="1" dirty="0" smtClean="0">
                <a:solidFill>
                  <a:srgbClr val="002060"/>
                </a:solidFill>
              </a:rPr>
              <a:t>seznamuje žáky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s dělením rostlin podle místa a užitku.</a:t>
            </a:r>
            <a:endParaRPr lang="cs-CZ" sz="28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790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79852" y="331480"/>
            <a:ext cx="2287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Plané rostliny</a:t>
            </a: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1772816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PLANÉ ROSTLINY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rostou volně v lese, na loukách a na neudržovaných plochách.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120402"/>
            <a:ext cx="2232248" cy="1674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504" y="2852937"/>
            <a:ext cx="2376264" cy="178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02" y="2864481"/>
            <a:ext cx="2388266" cy="1791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525" y="269649"/>
            <a:ext cx="2004223" cy="1503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856551"/>
            <a:ext cx="2611479" cy="1958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302" y="4856551"/>
            <a:ext cx="2514845" cy="188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F:\fotečky haničky\100OLYMP\Otočené P101007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437" y="3279083"/>
            <a:ext cx="1894636" cy="2526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89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80415" y="18563"/>
            <a:ext cx="20473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Užitkové rostliny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124744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UŽITKOVÉ ROSTLINY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pěstují na polích, v sadech a v zahradách.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39" y="2564904"/>
            <a:ext cx="454964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Mezi užitkové rostliny patří 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polní plodiny,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ovocné keře a stromy,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zelenina.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909" y="4581128"/>
            <a:ext cx="2160240" cy="1620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752" y="4581128"/>
            <a:ext cx="2291746" cy="1718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01" y="4725143"/>
            <a:ext cx="2335808" cy="1751856"/>
          </a:xfrm>
          <a:prstGeom prst="rect">
            <a:avLst/>
          </a:prstGeom>
        </p:spPr>
      </p:pic>
      <p:pic>
        <p:nvPicPr>
          <p:cNvPr id="1026" name="Picture 2" descr="C:\Users\Admin\Desktop\mamka\K640_P106001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8909" y="2209800"/>
            <a:ext cx="2585707" cy="193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9870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5" y="2321525"/>
            <a:ext cx="34724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Polní  plodiny</a:t>
            </a:r>
            <a:endParaRPr lang="cs-CZ" sz="4400" b="1" dirty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206" y="1292761"/>
            <a:ext cx="2496277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88639"/>
            <a:ext cx="1656184" cy="2208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428525" y="4151993"/>
            <a:ext cx="2447003" cy="1835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6242" y="788955"/>
            <a:ext cx="2632274" cy="197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8240" y="3717032"/>
            <a:ext cx="2520568" cy="18904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99732"/>
            <a:ext cx="2586365" cy="1939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6390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864" y="537378"/>
            <a:ext cx="2555776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79712" y="2564904"/>
            <a:ext cx="54681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 a keře</a:t>
            </a:r>
            <a:endParaRPr lang="cs-CZ" sz="4400" b="1" dirty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91447">
            <a:off x="318592" y="3734079"/>
            <a:ext cx="2843808" cy="213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0422">
            <a:off x="6115727" y="3559213"/>
            <a:ext cx="2664296" cy="199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084" y="4474107"/>
            <a:ext cx="3009863" cy="2257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27621">
            <a:off x="6185102" y="515006"/>
            <a:ext cx="2522080" cy="1891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Admin\Desktop\mamka\K640_P106003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99" y="313594"/>
            <a:ext cx="2713715" cy="203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187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993" y="404664"/>
            <a:ext cx="2459765" cy="1844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219" y="4149080"/>
            <a:ext cx="2488055" cy="1866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2209796" cy="1657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86707" y="2852936"/>
            <a:ext cx="223811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endParaRPr lang="cs-CZ" sz="4400" b="1" dirty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76846">
            <a:off x="307500" y="2288479"/>
            <a:ext cx="2531137" cy="1898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07641" y="438450"/>
            <a:ext cx="2574541" cy="1930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068" y="4467528"/>
            <a:ext cx="2448272" cy="183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617380" y="4519524"/>
            <a:ext cx="2387485" cy="1790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600602" y="4133268"/>
            <a:ext cx="2075442" cy="15565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13928">
            <a:off x="6540618" y="2344667"/>
            <a:ext cx="2405027" cy="1803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4765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667" y="3861048"/>
            <a:ext cx="2737290" cy="2052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4279322"/>
            <a:ext cx="2754049" cy="206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67744" y="476672"/>
            <a:ext cx="3081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rostliny</a:t>
            </a:r>
            <a:endParaRPr lang="cs-CZ" sz="32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2420888"/>
            <a:ext cx="648072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OKRASNÉ ROSTLINY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pěstují v zahradách, parcích a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lidských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obydlí.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je pěstuje pro ozdobný list nebo květ.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14510" y="426482"/>
            <a:ext cx="2128236" cy="1596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F:\fotečky haničky\100OLYMP\P101003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465" y="218619"/>
            <a:ext cx="2815960" cy="2111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fotečky haničky\100OLYMP\P101011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2729" y="4589795"/>
            <a:ext cx="2819431" cy="211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042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12289" y="469401"/>
            <a:ext cx="2176437" cy="1632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771801" y="2672983"/>
            <a:ext cx="4464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Zahradní rostliny</a:t>
            </a:r>
            <a:endParaRPr lang="cs-CZ" sz="4400" b="1" dirty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9556" y="335807"/>
            <a:ext cx="2808312" cy="210623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49252" y="3003243"/>
            <a:ext cx="1944217" cy="14581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4460" y="358433"/>
            <a:ext cx="2485417" cy="18640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0747" y="4349190"/>
            <a:ext cx="2157618" cy="16182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532" y="2780928"/>
            <a:ext cx="2315751" cy="1736813"/>
          </a:xfrm>
          <a:prstGeom prst="rect">
            <a:avLst/>
          </a:prstGeom>
        </p:spPr>
      </p:pic>
      <p:pic>
        <p:nvPicPr>
          <p:cNvPr id="4107" name="Picture 11" descr="C:\Documents and Settings\Hanka\Local Settings\Temporary Internet Files\Content.IE5\4Q53IIR9\MP90020134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3825" y="4727148"/>
            <a:ext cx="2481270" cy="1654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816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727906"/>
            <a:ext cx="44117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Pokojové rostliny</a:t>
            </a:r>
            <a:endParaRPr lang="cs-CZ" sz="4400" b="1" dirty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F:\dorty\fotky-dorty\Květiny\Květiny 0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05064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G:\DCIM\103_PANA\P103082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649" t="22020" r="26363" b="60223"/>
          <a:stretch/>
        </p:blipFill>
        <p:spPr bwMode="auto">
          <a:xfrm>
            <a:off x="899592" y="188640"/>
            <a:ext cx="2405014" cy="160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DCIM\103_PANA\P103084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273" t="2751" r="9241" b="75354"/>
          <a:stretch/>
        </p:blipFill>
        <p:spPr bwMode="auto">
          <a:xfrm>
            <a:off x="6521450" y="332656"/>
            <a:ext cx="210740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:\DCIM\108_PANA\P108067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48472" y="652128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F:\DCIM\108_PANA\P108062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853" y="3645024"/>
            <a:ext cx="2534147" cy="1900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DCIM\108_PANA\P108062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4" r="7424"/>
          <a:stretch/>
        </p:blipFill>
        <p:spPr bwMode="auto">
          <a:xfrm>
            <a:off x="168856" y="2672445"/>
            <a:ext cx="2530936" cy="252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00315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r>
              <a:rPr lang="cs-CZ" sz="2000" dirty="0" smtClean="0"/>
              <a:t>Použitá </a:t>
            </a:r>
            <a:r>
              <a:rPr lang="cs-CZ" sz="2000" dirty="0"/>
              <a:t>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56741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607</TotalTime>
  <Words>178</Words>
  <Application>Microsoft Office PowerPoint</Application>
  <PresentationFormat>Předvádění na obrazovce (4:3)</PresentationFormat>
  <Paragraphs>30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VY_52_INOVACE_26_ Dělení rostlin podle místa a užitku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rostlin podle místa a užitku</dc:title>
  <dc:creator>ivulin</dc:creator>
  <cp:lastModifiedBy>VLASTNIK</cp:lastModifiedBy>
  <cp:revision>61</cp:revision>
  <dcterms:created xsi:type="dcterms:W3CDTF">2011-09-18T14:12:19Z</dcterms:created>
  <dcterms:modified xsi:type="dcterms:W3CDTF">2013-02-18T08:02:48Z</dcterms:modified>
</cp:coreProperties>
</file>