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sldIdLst>
    <p:sldId id="263" r:id="rId2"/>
    <p:sldId id="280" r:id="rId3"/>
    <p:sldId id="268" r:id="rId4"/>
    <p:sldId id="269" r:id="rId5"/>
    <p:sldId id="272" r:id="rId6"/>
    <p:sldId id="273" r:id="rId7"/>
    <p:sldId id="274" r:id="rId8"/>
    <p:sldId id="275" r:id="rId9"/>
    <p:sldId id="271" r:id="rId10"/>
    <p:sldId id="276" r:id="rId11"/>
    <p:sldId id="277" r:id="rId12"/>
    <p:sldId id="278" r:id="rId13"/>
    <p:sldId id="27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6B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668" y="-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227158-E013-4D27-BC60-0B978644FE50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D5F115-C41C-432E-93B5-22D55BE3F5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9962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284984"/>
            <a:ext cx="7486600" cy="14700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3600" dirty="0" smtClean="0"/>
              <a:t>VY_52_INOVACE_30_</a:t>
            </a:r>
            <a:br>
              <a:rPr lang="cs-CZ" sz="3600" dirty="0" smtClean="0"/>
            </a:br>
            <a:r>
              <a:rPr lang="cs-CZ" sz="3600" dirty="0" smtClean="0"/>
              <a:t>Stromové patro</a:t>
            </a:r>
            <a:endParaRPr lang="cs-CZ" sz="3600" dirty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2553851" y="2286000"/>
            <a:ext cx="40362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>
                <a:solidFill>
                  <a:srgbClr val="002060"/>
                </a:solidFill>
              </a:rPr>
              <a:t>ČLOVĚK A JEHO </a:t>
            </a:r>
            <a:r>
              <a:rPr lang="cs-CZ" sz="3200" dirty="0" smtClean="0">
                <a:solidFill>
                  <a:srgbClr val="002060"/>
                </a:solidFill>
              </a:rPr>
              <a:t>SVĚT</a:t>
            </a:r>
          </a:p>
          <a:p>
            <a:pPr algn="ctr" eaLnBrk="1" hangingPunct="1"/>
            <a:r>
              <a:rPr lang="cs-CZ" sz="3200" dirty="0" smtClean="0">
                <a:solidFill>
                  <a:srgbClr val="002060"/>
                </a:solidFill>
              </a:rPr>
              <a:t>4. ročník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773363" y="5157788"/>
            <a:ext cx="390023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3200" dirty="0" smtClean="0"/>
              <a:t>Vytvořeno: 2011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43044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cap="all" dirty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971550" y="2276475"/>
            <a:ext cx="777691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800" b="1" dirty="0" smtClean="0">
                <a:solidFill>
                  <a:srgbClr val="002060"/>
                </a:solidFill>
              </a:rPr>
              <a:t>Žáci se zde učí pomocí obrázků poznávat jednotlivé stromy, které tvoří </a:t>
            </a:r>
            <a:r>
              <a:rPr lang="cs-CZ" sz="2800" b="1" smtClean="0">
                <a:solidFill>
                  <a:srgbClr val="002060"/>
                </a:solidFill>
              </a:rPr>
              <a:t>stromové patro.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1710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23928" y="165581"/>
            <a:ext cx="862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Lesy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827584" y="1957482"/>
            <a:ext cx="7336712" cy="1755945"/>
            <a:chOff x="827584" y="1957482"/>
            <a:chExt cx="7336712" cy="1755945"/>
          </a:xfrm>
        </p:grpSpPr>
        <p:sp>
          <p:nvSpPr>
            <p:cNvPr id="3" name="TextovéPole 2"/>
            <p:cNvSpPr txBox="1"/>
            <p:nvPr/>
          </p:nvSpPr>
          <p:spPr>
            <a:xfrm>
              <a:off x="4023314" y="1957482"/>
              <a:ext cx="930063" cy="5232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30A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7030A0"/>
                  </a:solidFill>
                </a:rPr>
                <a:t>LESY</a:t>
              </a:r>
              <a:endParaRPr lang="cs-CZ" sz="2800" b="1" dirty="0">
                <a:solidFill>
                  <a:srgbClr val="7030A0"/>
                </a:solidFill>
              </a:endParaRPr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827584" y="3190207"/>
              <a:ext cx="2053191" cy="5232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30A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7030A0"/>
                  </a:solidFill>
                </a:rPr>
                <a:t>JEHLIČNATÉ</a:t>
              </a:r>
              <a:endParaRPr lang="cs-CZ" sz="2800" b="1" dirty="0">
                <a:solidFill>
                  <a:srgbClr val="7030A0"/>
                </a:solidFill>
              </a:endParaRPr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3653308" y="3171420"/>
              <a:ext cx="1670073" cy="5232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30A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7030A0"/>
                  </a:solidFill>
                </a:rPr>
                <a:t>LISTNATÉ</a:t>
              </a:r>
              <a:endParaRPr lang="cs-CZ" sz="2800" b="1" dirty="0">
                <a:solidFill>
                  <a:srgbClr val="7030A0"/>
                </a:solidFill>
              </a:endParaRPr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6588224" y="3171420"/>
              <a:ext cx="1576072" cy="5232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30A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7030A0"/>
                  </a:solidFill>
                </a:rPr>
                <a:t>SMÍŠENÉ</a:t>
              </a:r>
              <a:endParaRPr lang="cs-CZ" sz="2800" b="1" dirty="0">
                <a:solidFill>
                  <a:srgbClr val="7030A0"/>
                </a:solidFill>
              </a:endParaRPr>
            </a:p>
          </p:txBody>
        </p:sp>
        <p:cxnSp>
          <p:nvCxnSpPr>
            <p:cNvPr id="8" name="Přímá spojnice se šipkou 7"/>
            <p:cNvCxnSpPr>
              <a:stCxn id="3" idx="2"/>
              <a:endCxn id="5" idx="0"/>
            </p:cNvCxnSpPr>
            <p:nvPr/>
          </p:nvCxnSpPr>
          <p:spPr>
            <a:xfrm flipH="1">
              <a:off x="4488345" y="2480702"/>
              <a:ext cx="1" cy="690718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se šipkou 9"/>
            <p:cNvCxnSpPr>
              <a:stCxn id="3" idx="2"/>
              <a:endCxn id="4" idx="0"/>
            </p:cNvCxnSpPr>
            <p:nvPr/>
          </p:nvCxnSpPr>
          <p:spPr>
            <a:xfrm flipH="1">
              <a:off x="1854180" y="2480702"/>
              <a:ext cx="2634166" cy="709505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se šipkou 11"/>
            <p:cNvCxnSpPr>
              <a:stCxn id="3" idx="2"/>
              <a:endCxn id="6" idx="0"/>
            </p:cNvCxnSpPr>
            <p:nvPr/>
          </p:nvCxnSpPr>
          <p:spPr>
            <a:xfrm>
              <a:off x="4488346" y="2480702"/>
              <a:ext cx="2887914" cy="690718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 descr="C:\Users\Admin\Desktop\mamka\K640_P10702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08" y="165581"/>
            <a:ext cx="32512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Admin\Desktop\mamka\K640_P10703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21088"/>
            <a:ext cx="32512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554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165581"/>
            <a:ext cx="30011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Jehličnaté stromy</a:t>
            </a:r>
            <a:endParaRPr lang="cs-CZ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1254507"/>
            <a:ext cx="868139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16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Jehličnaté stromy a keře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listy jsou ve tvaru jehlic. Na zimu neopadávají – jsou stálezelené. Výjimkou je modřín, který je opadavý. Semena jsou uložena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šiškách.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Documents and Settings\Hanka\Dokumenty\Obrázky\foto příroda\P1010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67" y="3301748"/>
            <a:ext cx="2171099" cy="2894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Hanka\Dokumenty\Obrázky\foto příroda\P10100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212976"/>
            <a:ext cx="2304256" cy="3072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910" y="3645024"/>
            <a:ext cx="2320026" cy="3093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493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165581"/>
            <a:ext cx="30011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Jehličnaté stromy</a:t>
            </a:r>
            <a:endParaRPr lang="cs-CZ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1089" y="1268760"/>
            <a:ext cx="86813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16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Smrk ztepilý</a:t>
            </a:r>
            <a:r>
              <a:rPr lang="cs-CZ" sz="2800" b="1" dirty="0" smtClean="0">
                <a:solidFill>
                  <a:srgbClr val="016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nejrozšířenější jehličnatý strom u nás. Kořeny má mělce pod povrchem, šišky rostou směrem dolů. Lesy, kde převládají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smrky,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nazývají 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smrčiny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958" y="3271710"/>
            <a:ext cx="3935525" cy="2951644"/>
          </a:xfrm>
          <a:prstGeom prst="rect">
            <a:avLst/>
          </a:prstGeom>
        </p:spPr>
      </p:pic>
      <p:pic>
        <p:nvPicPr>
          <p:cNvPr id="4098" name="Picture 2" descr="F:\foto příroda\P10100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055003"/>
            <a:ext cx="2376264" cy="316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3337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165581"/>
            <a:ext cx="30011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Jehličnaté stromy</a:t>
            </a:r>
            <a:endParaRPr lang="cs-CZ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1089" y="1268760"/>
            <a:ext cx="86813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16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Jedle bělokorá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nejvyšší strom našich lesů. Jehlice jsou tupé, ploché, uspořádané ve dvou řadách. Šišky rostou směrem nahoru. Je citlivá na znečištění.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F:\foto příroda\P10100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055482"/>
            <a:ext cx="2551534" cy="340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foto příroda\P10100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186021"/>
            <a:ext cx="2355726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6023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165581"/>
            <a:ext cx="30011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Jehličnaté stromy</a:t>
            </a:r>
            <a:endParaRPr lang="cs-CZ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1089" y="1268760"/>
            <a:ext cx="868139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16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Borovice lesní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odolný strom s hlubokými kořeny. Má dlouhé jehlice, které rostou ve svazečcích po dvou. Šišky jsou kuželovité. Lesy, kde převládají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borovice,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jmenují 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bory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146197"/>
            <a:ext cx="4549328" cy="3411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08" t="12602" r="9159" b="63455"/>
          <a:stretch/>
        </p:blipFill>
        <p:spPr bwMode="auto">
          <a:xfrm>
            <a:off x="6588224" y="4077072"/>
            <a:ext cx="2131481" cy="1979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418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165581"/>
            <a:ext cx="30011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Jehličnaté stromy</a:t>
            </a:r>
            <a:endParaRPr lang="cs-CZ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1088" y="1052736"/>
            <a:ext cx="86813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16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Modřín opadavý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jediný jehličnatý strom, který 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opadává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Jehlice jsou krátké a měkké, na větvích vyrůstají v hustých svazečcích spolu s šiškami. Modřín roste jednotlivě na okrajích smrkových lesů nebo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parcích.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Hanka\Dokumenty\Obrázky\ příroda\K640_P10102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65012" y="3636967"/>
            <a:ext cx="3391925" cy="2543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48122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31840" y="165581"/>
            <a:ext cx="2678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Listnaté stromy</a:t>
            </a:r>
            <a:endParaRPr lang="cs-CZ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1089" y="1268760"/>
            <a:ext cx="86813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16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listnatých a smíšených lesích najdeme nejčastěji duby a buky. Listy těchto stromů na podzim opadávají. Tyto stromy nazýváme 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opadavé</a:t>
            </a:r>
            <a:r>
              <a:rPr lang="cs-CZ" sz="3200" b="1" dirty="0" smtClean="0">
                <a:solidFill>
                  <a:srgbClr val="016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Admin\Desktop\mamka\K640_P10703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3645024"/>
            <a:ext cx="3571717" cy="267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Desktop\mamka\K640_P10703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65218"/>
            <a:ext cx="32512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4985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165581"/>
            <a:ext cx="2589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Listnaté stromy</a:t>
            </a:r>
            <a:endParaRPr lang="cs-CZ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3193" y="1484784"/>
            <a:ext cx="868139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16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Dub letní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roste pomalu,  dožívá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až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2000 let. Má širokou korunu. Plody –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žaludy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jsou potravou lesních živočichů.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Lesy,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převládají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duby,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nazývají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doubravy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89040"/>
            <a:ext cx="2988640" cy="2241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869"/>
          <a:stretch/>
        </p:blipFill>
        <p:spPr bwMode="auto">
          <a:xfrm rot="5400000">
            <a:off x="5058744" y="3288344"/>
            <a:ext cx="3421511" cy="3242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32114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165581"/>
            <a:ext cx="2589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Listnaté stromy</a:t>
            </a:r>
            <a:endParaRPr lang="cs-CZ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1088" y="1052736"/>
            <a:ext cx="86813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16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Buk lesní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velmi rozšířený strom. Má hladkou světlou kůru. Plody –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bukvice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jsou potravou prasete divokého.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Lesy,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převládají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duby,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nazývají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bučiny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11" descr="F:\fotečky haničky\příroda\Snímek 5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852936"/>
            <a:ext cx="2625725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8316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08792" y="260483"/>
            <a:ext cx="2589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Listnaté stromy</a:t>
            </a:r>
            <a:endParaRPr lang="cs-CZ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705208"/>
            <a:ext cx="267893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bříza bělokorá</a:t>
            </a:r>
          </a:p>
          <a:p>
            <a:r>
              <a:rPr lang="cs-CZ" sz="3200" dirty="0" smtClean="0"/>
              <a:t>habr obecný</a:t>
            </a:r>
          </a:p>
          <a:p>
            <a:r>
              <a:rPr lang="cs-CZ" sz="3200" dirty="0" smtClean="0"/>
              <a:t>javor mléč</a:t>
            </a:r>
          </a:p>
          <a:p>
            <a:r>
              <a:rPr lang="cs-CZ" sz="3200" dirty="0" smtClean="0"/>
              <a:t>lípa srdčitá</a:t>
            </a:r>
          </a:p>
          <a:p>
            <a:r>
              <a:rPr lang="cs-CZ" sz="3200" dirty="0" smtClean="0"/>
              <a:t>jírovec maďal</a:t>
            </a:r>
            <a:endParaRPr lang="cs-CZ" sz="3200" dirty="0"/>
          </a:p>
        </p:txBody>
      </p:sp>
      <p:pic>
        <p:nvPicPr>
          <p:cNvPr id="3076" name="Picture 4" descr="F:\fotečky haničky\příroda\Snímek 6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967321"/>
            <a:ext cx="3426391" cy="2569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F:\fotečky haničky\ Fotky finale 08-09\Výlet Křivoklát\100_002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58" t="15647" r="13739" b="45126"/>
          <a:stretch/>
        </p:blipFill>
        <p:spPr bwMode="auto">
          <a:xfrm>
            <a:off x="5003377" y="1192064"/>
            <a:ext cx="3643086" cy="200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fotečky haničky\100OLYMP\Otočené P10100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40" y="3573016"/>
            <a:ext cx="2330027" cy="310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032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107504" y="908050"/>
            <a:ext cx="8928991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 smtClean="0"/>
          </a:p>
          <a:p>
            <a:pPr eaLnBrk="1" hangingPunct="1"/>
            <a:r>
              <a:rPr lang="cs-CZ" sz="2000" dirty="0"/>
              <a:t>Autor: Ing. Hana Adamcová</a:t>
            </a:r>
          </a:p>
          <a:p>
            <a:pPr eaLnBrk="1" hangingPunct="1"/>
            <a:r>
              <a:rPr lang="cs-CZ" sz="2000" dirty="0"/>
              <a:t>Základní škola a mateřská škola Liběšice, okres Louny, příspěvková organizace</a:t>
            </a:r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r>
              <a:rPr lang="cs-CZ" sz="2000" dirty="0"/>
              <a:t>Použité obrázky pocházejí z vlastních zdrojů</a:t>
            </a:r>
            <a:r>
              <a:rPr lang="cs-CZ" sz="2000" dirty="0" smtClean="0"/>
              <a:t>.</a:t>
            </a:r>
          </a:p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 smtClean="0"/>
              <a:t>Použitá </a:t>
            </a:r>
            <a:r>
              <a:rPr lang="cs-CZ" sz="2000" dirty="0"/>
              <a:t>literatura:</a:t>
            </a:r>
          </a:p>
          <a:p>
            <a:pPr eaLnBrk="1" hangingPunct="1"/>
            <a:r>
              <a:rPr lang="cs-CZ" sz="2000" dirty="0"/>
              <a:t>ŠTIKOVÁ, Věra. Člověk a jeho svět : Přírodověda pro 4.ročník. Brno : Nová škola, s. r. o., 2010. 80 s. ISBN 978-80-7289-211-2. </a:t>
            </a:r>
          </a:p>
        </p:txBody>
      </p:sp>
    </p:spTree>
    <p:extLst>
      <p:ext uri="{BB962C8B-B14F-4D97-AF65-F5344CB8AC3E}">
        <p14:creationId xmlns:p14="http://schemas.microsoft.com/office/powerpoint/2010/main" val="335018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>
</file>

<file path=ppt/theme/theme1.xml><?xml version="1.0" encoding="utf-8"?>
<a:theme xmlns:a="http://schemas.openxmlformats.org/drawingml/2006/main" name="Human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376</TotalTime>
  <Words>376</Words>
  <Application>Microsoft Office PowerPoint</Application>
  <PresentationFormat>Předvádění na obrazovce (4:3)</PresentationFormat>
  <Paragraphs>43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Human</vt:lpstr>
      <vt:lpstr>VY_52_INOVACE_30_ Stromové patro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Lesy</dc:title>
  <dc:creator>ivulin</dc:creator>
  <cp:lastModifiedBy>VLASTNIK</cp:lastModifiedBy>
  <cp:revision>46</cp:revision>
  <dcterms:created xsi:type="dcterms:W3CDTF">2011-09-18T14:12:19Z</dcterms:created>
  <dcterms:modified xsi:type="dcterms:W3CDTF">2013-02-18T08:10:27Z</dcterms:modified>
</cp:coreProperties>
</file>