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3"/>
  </p:notesMasterIdLst>
  <p:handoutMasterIdLst>
    <p:handoutMasterId r:id="rId14"/>
  </p:handoutMasterIdLst>
  <p:sldIdLst>
    <p:sldId id="257" r:id="rId2"/>
    <p:sldId id="26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27EF4616-4B66-4A11-93B2-70A0A278E224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B664BA02-6A68-4199-87AB-F063CE39C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64715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A61699D6-A4C1-4B14-9E61-C538304AF86A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0E5FB0DF-5917-41A2-B1CF-574F48189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40038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r>
              <a:rPr lang="cs-CZ" smtClean="0">
                <a:latin typeface="Arial" charset="0"/>
              </a:rPr>
              <a:t>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endParaRPr lang="cs-CZ" smtClean="0">
              <a:latin typeface="Arial" charset="0"/>
            </a:endParaRP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r>
              <a:rPr lang="cs-CZ" smtClean="0">
                <a:latin typeface="Arial" charset="0"/>
              </a:rPr>
              <a:t>. </a:t>
            </a:r>
          </a:p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>
                <a:latin typeface="Arial" charset="0"/>
              </a:rPr>
              <a:t>Žáci s pomocí učebnice a atlasu určují kraj, který je charakteristický pro dané pojmy.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14B274-5BB3-4251-B1F9-2921ED04EB4F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FE809-84AE-417D-882F-F043BC11010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662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427FD-43F4-4764-A8DA-F7A17029369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CD0B7-79D8-4330-B3CE-80A463DE970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808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C544CA-CEF6-4C7C-ACAE-3133C872DB1F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E5A3B1-4266-4297-B364-6DDE776354E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17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83433F-E509-4267-BD87-4C42382DE404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290D2A-6582-4839-8159-E94AA35813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5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C8A328-FB51-4F90-8CDE-EC8EEA80C87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E9B17E-0154-44BD-B0CD-AEBCAA938A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450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AE4F7A-68E3-42C6-A380-18B494D98401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1AA33-A983-4165-8636-00EFD7C5CA3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61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4C25AD-339E-4F93-8B76-01E9A32FA726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B1C803-F125-4784-A9B4-E9090D3570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7946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711167-00F4-4748-B5A2-DA2A6C3590B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08A0A3-1FC1-49F4-8F11-DB8C6CEAAE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4236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E86FB9-AA67-4D82-9F34-E556D382925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F6026-71BF-4B4A-A43C-58F7DCE1A19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499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AF205-2C1A-483D-AB8E-24869EA66EB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72FF89-950A-432A-B8DF-9CDB1A5FAA2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72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E595A9-19A6-4DCF-A53A-A52D4EC6B83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4FA888-C97B-495B-97BF-112F0566EC1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844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63E808-C2BC-4344-8F97-E8FD8182F56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4E2E593-307A-4A9A-9529-3CB603C3BD8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961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39949"/>
            <a:ext cx="8229600" cy="456937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Člověk a příroda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 v praxi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Kraje ČR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VY_32_INOVACE_09 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Sada 7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36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80000"/>
              </a:lnSpc>
            </a:pPr>
            <a:endParaRPr lang="cs-CZ" sz="36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Anotace: 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Předmět: zeměpis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Ročník: 9.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Využití materiálu: kraje ČR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</a:rPr>
              <a:t>Forma výuky: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poznámky u jednotlivých snímků, práce s mapou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effectLst/>
                <a:latin typeface="Tahoma" pitchFamily="34" charset="0"/>
              </a:rPr>
              <a:t>Pomůcky</a:t>
            </a:r>
            <a:r>
              <a:rPr lang="cs-CZ" sz="1500" dirty="0" smtClean="0">
                <a:effectLst/>
                <a:latin typeface="Tahoma" pitchFamily="34" charset="0"/>
              </a:rPr>
              <a:t>: počítač, dataprojektor, mapa</a:t>
            </a:r>
          </a:p>
          <a:p>
            <a:endParaRPr lang="cs-CZ" sz="3400" dirty="0" smtClean="0">
              <a:effectLst/>
              <a:latin typeface="Tahoma" pitchFamily="34" charset="0"/>
            </a:endParaRPr>
          </a:p>
          <a:p>
            <a:endParaRPr lang="cs-CZ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1. Český les, Plzeňská kotlina, Úslava, Klatovy.</a:t>
            </a:r>
          </a:p>
          <a:p>
            <a:r>
              <a:rPr lang="cs-CZ" smtClean="0">
                <a:effectLst/>
              </a:rPr>
              <a:t>Plzeňský kraj.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2. Chebská pánev, Františkovy Lázně, Smrčiny, Ohře. </a:t>
            </a:r>
          </a:p>
          <a:p>
            <a:r>
              <a:rPr lang="cs-CZ" smtClean="0">
                <a:effectLst/>
              </a:rPr>
              <a:t>Karlovarský kraj.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3. České středohoří, Bílina, Most, Děčínská vrchovina.</a:t>
            </a:r>
          </a:p>
          <a:p>
            <a:r>
              <a:rPr lang="cs-CZ" smtClean="0">
                <a:effectLst/>
              </a:rPr>
              <a:t>Ústecký kraj.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4. Jizerské hory, Česká tabule, Ještěd, Jablonec nad Nisou.</a:t>
            </a:r>
          </a:p>
          <a:p>
            <a:r>
              <a:rPr lang="cs-CZ" smtClean="0">
                <a:effectLst/>
              </a:rPr>
              <a:t>Liberecký kraj.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5. Orlice, Náchod, Orlické hory, Jičín, Velká Deštná. </a:t>
            </a:r>
          </a:p>
          <a:p>
            <a:r>
              <a:rPr lang="cs-CZ" smtClean="0">
                <a:effectLst/>
              </a:rPr>
              <a:t>Královohradecký kraj.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6. Havlíčkův Brod, Žďárské vrchy, Želivská přehrada, Českomoravská vrchovina, Jihlava. </a:t>
            </a:r>
          </a:p>
          <a:p>
            <a:r>
              <a:rPr lang="cs-CZ" smtClean="0">
                <a:effectLst/>
              </a:rPr>
              <a:t>Kraj Vysočina.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7. Vranovská přehrada, Znojmo, Hornomoravský úval, Bílé Karpaty, Macocha.</a:t>
            </a:r>
          </a:p>
          <a:p>
            <a:r>
              <a:rPr lang="cs-CZ" smtClean="0">
                <a:effectLst/>
              </a:rPr>
              <a:t>Jihomoravský kraj.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700" smtClean="0">
                <a:latin typeface="Tahoma" charset="0"/>
                <a:cs typeface="Tahoma" charset="0"/>
              </a:rPr>
              <a:t>Kraje ČR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8. Moravská brána, Jeseníky, Bečva, Přerov, Haná, tvarůžky. </a:t>
            </a:r>
          </a:p>
          <a:p>
            <a:r>
              <a:rPr lang="cs-CZ" smtClean="0">
                <a:effectLst/>
              </a:rPr>
              <a:t>Olomoucký kraj.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3796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latin typeface="Tahoma" pitchFamily="34" charset="0"/>
                <a:cs typeface="Tahoma" pitchFamily="34" charset="0"/>
              </a:rPr>
              <a:t>Citace: </a:t>
            </a:r>
          </a:p>
          <a:p>
            <a:endParaRPr lang="cs-CZ" sz="150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412</Words>
  <Application>Microsoft Office PowerPoint</Application>
  <PresentationFormat>Předvádění na obrazovce (4:3)</PresentationFormat>
  <Paragraphs>69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Kraje ČR</vt:lpstr>
      <vt:lpstr>Kraje ČR</vt:lpstr>
      <vt:lpstr>Kraje ČR</vt:lpstr>
      <vt:lpstr>Kraje ČR</vt:lpstr>
      <vt:lpstr>Kraje ČR</vt:lpstr>
      <vt:lpstr>Kraje ČR</vt:lpstr>
      <vt:lpstr>Kraje ČR</vt:lpstr>
      <vt:lpstr>Kraje ČR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37</cp:revision>
  <dcterms:created xsi:type="dcterms:W3CDTF">2011-05-26T14:17:08Z</dcterms:created>
  <dcterms:modified xsi:type="dcterms:W3CDTF">2011-12-10T14:21:56Z</dcterms:modified>
</cp:coreProperties>
</file>