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63" r:id="rId2"/>
    <p:sldId id="275" r:id="rId3"/>
    <p:sldId id="256" r:id="rId4"/>
    <p:sldId id="257" r:id="rId5"/>
    <p:sldId id="258" r:id="rId6"/>
    <p:sldId id="264" r:id="rId7"/>
    <p:sldId id="259" r:id="rId8"/>
    <p:sldId id="260" r:id="rId9"/>
    <p:sldId id="261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3ABF1-A4CF-4EEE-B3D8-36088419870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D804C-46AA-4269-8A1D-11D205BAE0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286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VY_52_INOVACE_33_</a:t>
            </a:r>
            <a:br>
              <a:rPr lang="cs-CZ" sz="3600" dirty="0" smtClean="0"/>
            </a:br>
            <a:r>
              <a:rPr lang="cs-CZ" sz="3600" dirty="0" smtClean="0"/>
              <a:t>PODNEBNÉ </a:t>
            </a:r>
            <a:r>
              <a:rPr lang="cs-CZ" sz="3600" dirty="0" smtClean="0"/>
              <a:t>PÁSY 2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5.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65159" y="5156722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73563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475"/>
            <a:ext cx="813690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Prezentace žákům přibližuje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mírný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polární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pás, rozdělení na jednotlivé krajiny. S využitím obrázků jsou žáci seznámeni s typickými živočichy a rostlinami těchto oblastí.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206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4704"/>
            <a:ext cx="6984776" cy="1200329"/>
          </a:xfrm>
          <a:prstGeom prst="rect">
            <a:avLst/>
          </a:prstGeom>
          <a:ln>
            <a:solidFill>
              <a:schemeClr val="accent1"/>
            </a:solidFill>
            <a:prstDash val="sysDot"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Podnebné</a:t>
            </a:r>
            <a:r>
              <a:rPr lang="cs-CZ" sz="7200" dirty="0" smtClean="0"/>
              <a:t> </a:t>
            </a:r>
            <a:r>
              <a:rPr lang="cs-CZ" sz="7200" dirty="0" smtClean="0">
                <a:solidFill>
                  <a:srgbClr val="FF0000"/>
                </a:solidFill>
              </a:rPr>
              <a:t>pásy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35696" y="3356992"/>
            <a:ext cx="56886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Mírný pás</a:t>
            </a:r>
          </a:p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Polární pás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57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1691680" y="1196752"/>
            <a:ext cx="6048672" cy="4392488"/>
            <a:chOff x="1691680" y="1196752"/>
            <a:chExt cx="6048672" cy="4392488"/>
          </a:xfrm>
        </p:grpSpPr>
        <p:sp>
          <p:nvSpPr>
            <p:cNvPr id="3" name="Ovál 2"/>
            <p:cNvSpPr/>
            <p:nvPr/>
          </p:nvSpPr>
          <p:spPr>
            <a:xfrm>
              <a:off x="1691680" y="1196752"/>
              <a:ext cx="6048672" cy="439248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5" name="Přímá spojnice 4"/>
            <p:cNvCxnSpPr>
              <a:stCxn id="3" idx="2"/>
              <a:endCxn id="3" idx="6"/>
            </p:cNvCxnSpPr>
            <p:nvPr/>
          </p:nvCxnSpPr>
          <p:spPr>
            <a:xfrm>
              <a:off x="1691680" y="3392996"/>
              <a:ext cx="6048672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35696" y="2780928"/>
              <a:ext cx="57606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2195736" y="2204864"/>
              <a:ext cx="5112568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2771800" y="1700808"/>
              <a:ext cx="39604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1835696" y="4005064"/>
              <a:ext cx="57606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2195736" y="4581128"/>
              <a:ext cx="5112568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2915816" y="5085184"/>
              <a:ext cx="381642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4104566" y="1249404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olární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71921" y="1835532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írný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49717" y="2411596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ubtropický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75446" y="292494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ropický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140570" y="511538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olární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36479" y="4601715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írný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986565" y="4019824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ubtropický </a:t>
            </a:r>
            <a:r>
              <a:rPr lang="cs-CZ" dirty="0" smtClean="0"/>
              <a:t>pás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029897" y="344684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ropický </a:t>
            </a:r>
            <a:r>
              <a:rPr lang="cs-CZ" dirty="0" smtClean="0"/>
              <a:t>pás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28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39279"/>
            <a:ext cx="25474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Mírný pás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27836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Mírný pás se na severní polokouli rozkládá na sever od subtropického pásu a na jižní polokouli na jih od subtropického pásu. Vyznačuje se střídáním ročních období: jaro, léto, podzim a zima.</a:t>
            </a:r>
          </a:p>
          <a:p>
            <a:r>
              <a:rPr lang="cs-CZ" sz="3600" dirty="0" smtClean="0"/>
              <a:t>Nachází se zde tři druhy krajin: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stepi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listnaté a smíšené lesy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jehličnaté lesy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14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0636" y="139278"/>
            <a:ext cx="33652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F:\fotečky haničky\100OLYMP\P10102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19871"/>
            <a:ext cx="236375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fotečky haničky\100OLYMP\P10102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51476">
            <a:off x="5678769" y="681139"/>
            <a:ext cx="3271697" cy="245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fotečky haničky\příroda\100_21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2841124" cy="212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FOTKY\hon 2010\PB05045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841"/>
          <a:stretch/>
        </p:blipFill>
        <p:spPr bwMode="auto">
          <a:xfrm>
            <a:off x="172732" y="3371239"/>
            <a:ext cx="2061809" cy="270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FOTKY\kbelíkov teta 80\P430004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3" t="27822" r="12272" b="22424"/>
          <a:stretch/>
        </p:blipFill>
        <p:spPr bwMode="auto">
          <a:xfrm>
            <a:off x="5724128" y="4988406"/>
            <a:ext cx="2945548" cy="1536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DCIM\107_PANA\P1070429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08" r="15314" b="31599"/>
          <a:stretch/>
        </p:blipFill>
        <p:spPr bwMode="auto">
          <a:xfrm>
            <a:off x="1600074" y="4925705"/>
            <a:ext cx="2285098" cy="161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G:\fotky k dumum\P102011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503" y="3636404"/>
            <a:ext cx="241176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87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8953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1772816"/>
            <a:ext cx="6419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Stepi jsou rozlehlé pláně porostlé trávou. Vzhledem k nízkému výskytu srážek tu nenajdeme téměř žádné stromy.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 </a:t>
            </a:r>
            <a:r>
              <a:rPr lang="cs-CZ" sz="2800" dirty="0" smtClean="0"/>
              <a:t>současné době je většina stepí přeměněna v pole, na kterých se pěstuje obilí. </a:t>
            </a:r>
          </a:p>
          <a:p>
            <a:r>
              <a:rPr lang="cs-CZ" sz="2800" dirty="0" smtClean="0"/>
              <a:t>V Severní Americe se stepím říká prérie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v </a:t>
            </a:r>
            <a:r>
              <a:rPr lang="cs-CZ" sz="2800" dirty="0" smtClean="0"/>
              <a:t>Jižní Americe pampy.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1413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4233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 - 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2237095"/>
            <a:ext cx="18437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bizon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divoký kůň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osel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ovce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skot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DUMY\fotky pro dumy\Egypt\DSC012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32992"/>
            <a:ext cx="3212788" cy="240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dmin\Desktop\mamka\P10703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038" y="954643"/>
            <a:ext cx="3034889" cy="227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DCIM\108_PANA\P108067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20" y="4176087"/>
            <a:ext cx="3035828" cy="227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fotky k dumum\105_05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20" y="954643"/>
            <a:ext cx="2955452" cy="197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57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7573" y="128826"/>
            <a:ext cx="32512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 -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268760"/>
            <a:ext cx="3348609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</a:rPr>
              <a:t>travnaté porosty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</a:rPr>
              <a:t>pšenice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C000"/>
                </a:solidFill>
              </a:rPr>
              <a:t>kukuřice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F:\fotečky haničky\příroda\DCIM\101CANON\IMG_07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08013">
            <a:off x="-119575" y="1532198"/>
            <a:ext cx="3799262" cy="284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G:\fotky k dumum\P104077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36" t="65657" r="23182"/>
          <a:stretch/>
        </p:blipFill>
        <p:spPr bwMode="auto">
          <a:xfrm>
            <a:off x="5580112" y="3140968"/>
            <a:ext cx="2956484" cy="328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19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a smíšené lesy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3928" y="1512365"/>
            <a:ext cx="8508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to oblasti s mírným a vlhkým podnebím. Rozprostírají se v teplejších oblastech mírného pásu. Patří sem i níže položené oblasti naší republiky.</a:t>
            </a:r>
            <a:endParaRPr lang="cs-CZ" sz="2800" dirty="0"/>
          </a:p>
        </p:txBody>
      </p:sp>
      <p:pic>
        <p:nvPicPr>
          <p:cNvPr id="1026" name="Picture 2" descr="F:\DCIM\108_PANA\P10806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68960"/>
            <a:ext cx="4608004" cy="345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12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928" y="188640"/>
            <a:ext cx="850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a smíšené lesy -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6501" y="1652560"/>
            <a:ext cx="208300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jelen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srnec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daněk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muflon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lasička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prase divoké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kuna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liška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datel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tetřev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výr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kukačka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sojka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7" name="Picture 3" descr="C:\FOTO\foto 2012\dravci\P11208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44291" y="1742289"/>
            <a:ext cx="2082526" cy="156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FOTO\foto 2012\dravci\P112069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59552" y="1118209"/>
            <a:ext cx="2251970" cy="168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F:\fotečky haničky\příroda\P317012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27358"/>
            <a:ext cx="2239797" cy="167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F:\FOTKY\mobil\Kopie č. 1 z DSC00115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08" t="22741" r="34659" b="33296"/>
          <a:stretch/>
        </p:blipFill>
        <p:spPr bwMode="auto">
          <a:xfrm>
            <a:off x="5040036" y="4041879"/>
            <a:ext cx="1879788" cy="151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FOTO\foto 2012\dravci\P112069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62" t="13864" r="8262"/>
          <a:stretch/>
        </p:blipFill>
        <p:spPr bwMode="auto">
          <a:xfrm rot="16200000">
            <a:off x="138764" y="4999803"/>
            <a:ext cx="1801263" cy="185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:\DCIM\108_PANA\P10800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40360"/>
            <a:ext cx="2075723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foto o\fotografie025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507" y="2305581"/>
            <a:ext cx="1977945" cy="148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:\fotečky haničky\100OLYMP\P1010007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30" t="9783" r="23538"/>
          <a:stretch/>
        </p:blipFill>
        <p:spPr bwMode="auto">
          <a:xfrm>
            <a:off x="1926264" y="4213351"/>
            <a:ext cx="17185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foto zvěř\IMAG004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115" y="5315783"/>
            <a:ext cx="1979712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G:\fotky k dumum\P1010570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03" t="18182" r="22355" b="16363"/>
          <a:stretch/>
        </p:blipFill>
        <p:spPr bwMode="auto">
          <a:xfrm>
            <a:off x="99872" y="962822"/>
            <a:ext cx="1867828" cy="147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G:\fotky k dumum\P1010623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228" y="3838221"/>
            <a:ext cx="1835696" cy="137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41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928" y="188640"/>
            <a:ext cx="850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a smíšené lesy -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6501" y="1005314"/>
            <a:ext cx="158889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dub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buk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bříza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javor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smrk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osika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borovice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modřín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 descr="F:\foto příroda\P10100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1707654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foto příroda\P10100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369" y="932722"/>
            <a:ext cx="1995686" cy="266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DCIM\103_PANA\P103061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87" r="8488" b="71717"/>
          <a:stretch/>
        </p:blipFill>
        <p:spPr bwMode="auto">
          <a:xfrm>
            <a:off x="5652120" y="3789040"/>
            <a:ext cx="2654027" cy="257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DCIM\104_PANA\P1040483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27" t="30706" b="50830"/>
          <a:stretch/>
        </p:blipFill>
        <p:spPr bwMode="auto">
          <a:xfrm rot="16200000">
            <a:off x="216331" y="3851665"/>
            <a:ext cx="2568301" cy="205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387756"/>
            <a:ext cx="1698892" cy="2265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5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lesy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3928" y="1268760"/>
            <a:ext cx="85081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Jehličnaté lesy se rozprostírají v chladnějších oblastech mírného pásu. Nejsevernější část jehličnatých lesů se nazývá tajga. Nachází se i ve výše položených místech naší republiky.</a:t>
            </a:r>
            <a:endParaRPr lang="cs-CZ" sz="2800" dirty="0"/>
          </a:p>
        </p:txBody>
      </p:sp>
      <p:pic>
        <p:nvPicPr>
          <p:cNvPr id="1026" name="Picture 2" descr="G:\fotky k dumum\P10407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97" b="61212"/>
          <a:stretch/>
        </p:blipFill>
        <p:spPr bwMode="auto">
          <a:xfrm>
            <a:off x="982260" y="3573016"/>
            <a:ext cx="7251487" cy="266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94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928" y="188640"/>
            <a:ext cx="850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lesy -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340768"/>
            <a:ext cx="236154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rys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medvěd hnědý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vlk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los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bobr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kuna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veverka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jezevec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 descr="F:\DCIM\108_PANA\P108065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74" b="10909"/>
          <a:stretch/>
        </p:blipFill>
        <p:spPr bwMode="auto">
          <a:xfrm>
            <a:off x="352618" y="4941168"/>
            <a:ext cx="2681335" cy="152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:\fotky k dumum\P10106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04" y="3068960"/>
            <a:ext cx="2274142" cy="170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fotky k dumum\P101084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42" y="949778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:\fotky k dumum\P101094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414" y="926430"/>
            <a:ext cx="2502711" cy="187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G:\fotky k dumum\P1020047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76"/>
          <a:stretch/>
        </p:blipFill>
        <p:spPr bwMode="auto">
          <a:xfrm>
            <a:off x="5637400" y="4963260"/>
            <a:ext cx="3224680" cy="150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G:\fotky k dumum\P102010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746" y="2867537"/>
            <a:ext cx="2195736" cy="164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G:\fotky k dumum\P104083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0" t="27824" r="36021" b="33737"/>
          <a:stretch/>
        </p:blipFill>
        <p:spPr bwMode="auto">
          <a:xfrm rot="5400000">
            <a:off x="3341132" y="4925314"/>
            <a:ext cx="1714828" cy="141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6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928" y="188640"/>
            <a:ext cx="850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lesy -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921160"/>
            <a:ext cx="175080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smrk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borovice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jedle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modřín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G:\foto příroda\P101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28" y="1124744"/>
            <a:ext cx="3024336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o příroda\P10100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76" y="4077072"/>
            <a:ext cx="3065944" cy="229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mamka\P10703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434575" y="3502529"/>
            <a:ext cx="3468554" cy="260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G:\fotky k dumum\P101015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1148382"/>
            <a:ext cx="188370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14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864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pás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3928" y="1268760"/>
            <a:ext cx="8508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Rozkládá se v nejsevernější části severní a jižní polokoule. Podnebí je zde velmi studené, většina krajiny je pokryta ledem.</a:t>
            </a:r>
            <a:endParaRPr lang="cs-CZ" sz="2800" dirty="0"/>
          </a:p>
        </p:txBody>
      </p:sp>
      <p:pic>
        <p:nvPicPr>
          <p:cNvPr id="1026" name="Picture 2" descr="C:\DUMY\fotky pro dumy\hugo, krajinky\P10606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96952"/>
            <a:ext cx="4427984" cy="33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95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8113" y="188640"/>
            <a:ext cx="74502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pás -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8936" y="2406619"/>
            <a:ext cx="247535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medvěd lední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tuleň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mrož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tučňák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sob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liška polární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sovice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tygr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5" name="Picture 3" descr="F:\DCIM\108_PANA\P10806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5350" r="20758" b="32727"/>
          <a:stretch/>
        </p:blipFill>
        <p:spPr bwMode="auto">
          <a:xfrm>
            <a:off x="6156176" y="1026127"/>
            <a:ext cx="2757055" cy="178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DCIM\108_PANA\P10806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40" y="4797152"/>
            <a:ext cx="2459765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:\DCIM\108_PANA\P10806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102970" y="3858942"/>
            <a:ext cx="2863468" cy="2147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:\DCIM\108_PANA\P108063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188370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ky k dumum\104_979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793" y="962548"/>
            <a:ext cx="2228843" cy="148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:\fotky k dumum\P101096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36" y="962548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08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8113" y="188640"/>
            <a:ext cx="74502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pás -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1711" y="1896610"/>
            <a:ext cx="273171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mechy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lišejníky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zakrslé dřeviny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Admin\Desktop\mamka\K640_P107024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10" t="15556" r="21449" b="24716"/>
          <a:stretch/>
        </p:blipFill>
        <p:spPr bwMode="auto">
          <a:xfrm>
            <a:off x="467544" y="1628800"/>
            <a:ext cx="348250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:\fotky k dumum\P10001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88"/>
          <a:stretch/>
        </p:blipFill>
        <p:spPr bwMode="auto">
          <a:xfrm>
            <a:off x="4995491" y="3717032"/>
            <a:ext cx="2318962" cy="283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61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856984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 err="1"/>
              <a:t>Matyášek</a:t>
            </a:r>
            <a:r>
              <a:rPr lang="cs-CZ" sz="2000" dirty="0"/>
              <a:t>, Jiří, Štiková, Věra, Trna, Josef. Přírodověda 5 : Učebnice pro 5.ročník Člověk a jeho svět. Brno : Nová škola, 2004. s 39. ISBN 80-7289-063 -8.</a:t>
            </a:r>
          </a:p>
        </p:txBody>
      </p:sp>
    </p:spTree>
    <p:extLst>
      <p:ext uri="{BB962C8B-B14F-4D97-AF65-F5344CB8AC3E}">
        <p14:creationId xmlns:p14="http://schemas.microsoft.com/office/powerpoint/2010/main" val="261292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662</TotalTime>
  <Words>390</Words>
  <Application>Microsoft Office PowerPoint</Application>
  <PresentationFormat>Předvádění na obrazovce (4:3)</PresentationFormat>
  <Paragraphs>102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Deluxe</vt:lpstr>
      <vt:lpstr>VY_52_INOVACE_33_ PODNEBNÉ PÁSY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VLASTNIK</cp:lastModifiedBy>
  <cp:revision>70</cp:revision>
  <dcterms:created xsi:type="dcterms:W3CDTF">2011-09-15T10:47:34Z</dcterms:created>
  <dcterms:modified xsi:type="dcterms:W3CDTF">2013-02-18T08:25:01Z</dcterms:modified>
</cp:coreProperties>
</file>