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2" r:id="rId2"/>
    <p:sldId id="270" r:id="rId3"/>
    <p:sldId id="264" r:id="rId4"/>
    <p:sldId id="265" r:id="rId5"/>
    <p:sldId id="266" r:id="rId6"/>
    <p:sldId id="267" r:id="rId7"/>
    <p:sldId id="268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BF473-CE8A-4116-A45F-C4002E4A039F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1E6C05-56A0-4BBA-B297-B7ABE5214E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36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07F9A-46C9-4B11-83D6-00EBCF680773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89907F9A-46C9-4B11-83D6-00EBCF680773}" type="datetimeFigureOut">
              <a:rPr lang="cs-CZ" smtClean="0"/>
              <a:t>25.2.2013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E124C43-B0E2-4D20-9C16-2A9B7B887A3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4866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VY_52_INOVACE_36_</a:t>
            </a:r>
            <a:br>
              <a:rPr lang="cs-CZ" sz="3600" dirty="0" smtClean="0"/>
            </a:br>
            <a:r>
              <a:rPr lang="cs-CZ" sz="3600" dirty="0" smtClean="0"/>
              <a:t>Život  v </a:t>
            </a:r>
            <a:r>
              <a:rPr lang="cs-CZ" sz="3600" dirty="0" smtClean="0"/>
              <a:t>oceánech a mořích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5.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413679" y="5156722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Adamcová</a:t>
            </a:r>
          </a:p>
          <a:p>
            <a:pPr algn="ctr" eaLnBrk="1" hangingPunct="1"/>
            <a:r>
              <a:rPr lang="cs-CZ" sz="3200" dirty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2966556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2333198"/>
            <a:ext cx="829236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Prezentace žákům přibližuje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život v mořích a oceánech jednotlivých podnebných pásů. </a:t>
            </a:r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S využitím obrázků jsou žáci seznámeni s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typickými živočichy těchto oblastí.</a:t>
            </a:r>
            <a:endParaRPr lang="cs-CZ" sz="2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534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54269"/>
            <a:ext cx="6768752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 V OCEÁNECH A MOŘÍCH</a:t>
            </a:r>
            <a:endParaRPr lang="cs-CZ" sz="32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7524" y="1412776"/>
            <a:ext cx="842493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Většina zemského povrchu je pokryta vodou oceánů. V různých podnebných pásech žijí ve vodách různí živočichové.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Většina rostlin a živočichů žije na hladině a pod hladinou v blízkosti pevnin v mořích, kde je dostatek tepla a světla.</a:t>
            </a:r>
          </a:p>
          <a:p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</a:rPr>
              <a:t>Hluboko v oceánu je chladno a tma. Vyskytují se zde pouze živočichové, kteří se přizpůsobili těmto podmínkám.</a:t>
            </a:r>
            <a:endParaRPr lang="cs-CZ" sz="32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79135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32656"/>
            <a:ext cx="7200800" cy="58477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Moře tropického a subtropického pásu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18803" y="1188240"/>
            <a:ext cx="6525197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Voda zde má celoročně vysokou teplotu, rostliny a živočichové zde mají příznivé podmínky pro život. Nejznámější jsou: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žraloci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delfíni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chobotnice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medúzy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koráli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1026" name="Picture 2" descr="G:\DCIM\104_PANA\P10400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7162" y="2680532"/>
            <a:ext cx="2765880" cy="20744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G:\DCIM\104_PANA\P104008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656" y="3667456"/>
            <a:ext cx="2141824" cy="1606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G:\DCIM\104_PANA\P104008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112" y="1556792"/>
            <a:ext cx="2516912" cy="1887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G:\DCIM\104_PANA\P1040115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480" y="5273824"/>
            <a:ext cx="1883701" cy="141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DUMY\Nová složka\Snímek 05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874" b="15920"/>
          <a:stretch/>
        </p:blipFill>
        <p:spPr bwMode="auto">
          <a:xfrm>
            <a:off x="4499992" y="4999354"/>
            <a:ext cx="4388272" cy="1784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83488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32656"/>
            <a:ext cx="7200800" cy="58477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Moře mírného pásu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14558" y="1440097"/>
            <a:ext cx="6525197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Žije zde mnoho živočichů, kteří se vyskytují v obrovských množstvích jedinců jednoho druhu. Nejznámější jsou: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makrely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sledě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tresky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sardinky</a:t>
            </a:r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2050" name="Picture 2" descr="F:\DCIM\108_PANA\P108068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031"/>
          <a:stretch/>
        </p:blipFill>
        <p:spPr bwMode="auto">
          <a:xfrm>
            <a:off x="4876024" y="4121774"/>
            <a:ext cx="3851920" cy="2223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720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32656"/>
            <a:ext cx="7200800" cy="58477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Moře polárního pásu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496943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V těchto oblastech žijí největší savci na Zemi – velryby, jejichž potravou je plankton a drobné rybky.</a:t>
            </a:r>
          </a:p>
          <a:p>
            <a:r>
              <a:rPr lang="cs-CZ" sz="2800" b="1" dirty="0" smtClean="0">
                <a:solidFill>
                  <a:srgbClr val="FFFF00"/>
                </a:solidFill>
              </a:rPr>
              <a:t>Mezi nejznámější patří: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plejtvák obrovský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velryba grónská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kosatka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vorvaň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běluha</a:t>
            </a:r>
            <a:endParaRPr lang="cs-CZ" sz="2800" b="1" dirty="0">
              <a:solidFill>
                <a:srgbClr val="FFFF00"/>
              </a:solidFill>
            </a:endParaRPr>
          </a:p>
          <a:p>
            <a:endParaRPr lang="cs-CZ" sz="2800" b="1" dirty="0" smtClean="0">
              <a:solidFill>
                <a:srgbClr val="FFFF00"/>
              </a:solidFill>
            </a:endParaRPr>
          </a:p>
          <a:p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4" name="Picture 3" descr="F:\DCIM\108_PANA\P108067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939" t="15350" r="20758" b="32727"/>
          <a:stretch/>
        </p:blipFill>
        <p:spPr bwMode="auto">
          <a:xfrm>
            <a:off x="5415345" y="2420888"/>
            <a:ext cx="2757055" cy="1780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F:\DCIM\108_PANA\P108063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4392851"/>
            <a:ext cx="2931577" cy="2198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34820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32656"/>
            <a:ext cx="7200800" cy="58477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</a:rPr>
              <a:t>Moře polárního pásu</a:t>
            </a:r>
            <a:endParaRPr lang="cs-CZ" sz="32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12776"/>
            <a:ext cx="849694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</a:rPr>
              <a:t>V polárních mořích a jejich okolí dále žijí: </a:t>
            </a:r>
          </a:p>
          <a:p>
            <a:endParaRPr lang="cs-CZ" sz="2800" b="1" dirty="0" smtClean="0">
              <a:solidFill>
                <a:srgbClr val="FFFF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lední medvědi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mroži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tuleni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tučňáci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FF00"/>
                </a:solidFill>
              </a:rPr>
              <a:t>lachtani</a:t>
            </a:r>
          </a:p>
          <a:p>
            <a:endParaRPr lang="cs-CZ" sz="2800" b="1" dirty="0">
              <a:solidFill>
                <a:srgbClr val="FFFF00"/>
              </a:solidFill>
            </a:endParaRPr>
          </a:p>
        </p:txBody>
      </p:sp>
      <p:pic>
        <p:nvPicPr>
          <p:cNvPr id="4" name="Picture 5" descr="F:\DCIM\108_PANA\P108065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242929" y="3714926"/>
            <a:ext cx="2863468" cy="2147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F:\DCIM\108_PANA\P108066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7910" y="4653136"/>
            <a:ext cx="2459765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G:\fotky k dumum\P101097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0958" y="2006889"/>
            <a:ext cx="3096344" cy="2322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3743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79512" y="908050"/>
            <a:ext cx="8784975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 err="1" smtClean="0"/>
              <a:t>Matyášek</a:t>
            </a:r>
            <a:r>
              <a:rPr lang="cs-CZ" sz="2000" dirty="0" smtClean="0"/>
              <a:t>, Jiří, Štiková, Věra, Trna, Josef. Přírodověda 5 </a:t>
            </a:r>
            <a:r>
              <a:rPr lang="cs-CZ" sz="2000" dirty="0"/>
              <a:t>: Učebnice pro </a:t>
            </a:r>
            <a:r>
              <a:rPr lang="cs-CZ" sz="2000" dirty="0" smtClean="0"/>
              <a:t>5.ročník Člověk a jeho svět. </a:t>
            </a:r>
            <a:r>
              <a:rPr lang="cs-CZ" sz="2000" dirty="0"/>
              <a:t>Brno : Nová škola, </a:t>
            </a:r>
            <a:r>
              <a:rPr lang="cs-CZ" sz="2000" dirty="0" smtClean="0"/>
              <a:t>2004. s 39. </a:t>
            </a:r>
            <a:r>
              <a:rPr lang="cs-CZ" sz="2000" dirty="0"/>
              <a:t>ISBN </a:t>
            </a:r>
            <a:r>
              <a:rPr lang="cs-CZ" sz="2000" dirty="0" smtClean="0"/>
              <a:t>80-7289-063 -8.</a:t>
            </a:r>
          </a:p>
          <a:p>
            <a:pPr eaLnBrk="1" hangingPunct="1"/>
            <a:r>
              <a:rPr lang="cs-CZ" sz="20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31572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181</TotalTime>
  <Words>285</Words>
  <Application>Microsoft Office PowerPoint</Application>
  <PresentationFormat>Předvádění na obrazovce (4:3)</PresentationFormat>
  <Paragraphs>48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Deluxe</vt:lpstr>
      <vt:lpstr>VY_52_INOVACE_36_ Život  v oceánech a mořích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Zak</dc:creator>
  <cp:lastModifiedBy>VLASTNIK</cp:lastModifiedBy>
  <cp:revision>27</cp:revision>
  <dcterms:created xsi:type="dcterms:W3CDTF">2011-09-15T10:47:34Z</dcterms:created>
  <dcterms:modified xsi:type="dcterms:W3CDTF">2013-02-25T08:54:04Z</dcterms:modified>
</cp:coreProperties>
</file>