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7" r:id="rId2"/>
    <p:sldId id="298" r:id="rId3"/>
    <p:sldId id="256" r:id="rId4"/>
    <p:sldId id="257" r:id="rId5"/>
    <p:sldId id="258" r:id="rId6"/>
    <p:sldId id="259" r:id="rId7"/>
    <p:sldId id="260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  <p:sldId id="275" r:id="rId20"/>
    <p:sldId id="276" r:id="rId21"/>
    <p:sldId id="277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9" r:id="rId4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B4723"/>
    <a:srgbClr val="996633"/>
    <a:srgbClr val="9900CC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17" autoAdjust="0"/>
    <p:restoredTop sz="94660"/>
  </p:normalViewPr>
  <p:slideViewPr>
    <p:cSldViewPr>
      <p:cViewPr varScale="1">
        <p:scale>
          <a:sx n="69" d="100"/>
          <a:sy n="69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 advTm="30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30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 advTm="30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30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30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30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 advTm="30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30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 advTm="30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30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30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 advTm="30000">
    <p:wipe dir="d"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2" y="1700213"/>
          <a:ext cx="7812285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4721"/>
                <a:gridCol w="4427564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 Anna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Csanádiová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D8 - 12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3.3.2011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společnost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Dějepis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Dějiny českých zemí a habsburská monarchie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Panovníci v habsburské monarchii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47800"/>
            <a:ext cx="7890080" cy="48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Žáci si na základě daných časovaných otázek opakují učivo. Jde na např. o </a:t>
            </a:r>
          </a:p>
          <a:p>
            <a:pPr>
              <a:buNone/>
            </a:pPr>
            <a:r>
              <a:rPr lang="cs-CZ" sz="2000" dirty="0" smtClean="0"/>
              <a:t>české panovníky z Habsburské dynastie od 18. století. až po současnost, </a:t>
            </a:r>
          </a:p>
          <a:p>
            <a:pPr>
              <a:buNone/>
            </a:pPr>
            <a:r>
              <a:rPr lang="cs-CZ" sz="2000" dirty="0" smtClean="0"/>
              <a:t>Národní obrození, které ovlivnilo dění v monarchii, významné události v </a:t>
            </a:r>
          </a:p>
          <a:p>
            <a:pPr>
              <a:buNone/>
            </a:pPr>
            <a:r>
              <a:rPr lang="cs-CZ" sz="2000" dirty="0" smtClean="0"/>
              <a:t>monarchii,  a závěr je věnovaný atentátu na nástupce před první světovou </a:t>
            </a:r>
          </a:p>
          <a:p>
            <a:pPr>
              <a:buNone/>
            </a:pPr>
            <a:r>
              <a:rPr lang="cs-CZ" sz="2000" smtClean="0"/>
              <a:t>válkou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</p:cSld>
  <p:clrMapOvr>
    <a:masterClrMapping/>
  </p:clrMapOvr>
  <p:transition spd="slow" advTm="30000"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836712"/>
            <a:ext cx="7406640" cy="76484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6B4723"/>
                </a:solidFill>
              </a:rPr>
              <a:t>1. Urči správnost chronologie panovníků </a:t>
            </a:r>
            <a:endParaRPr lang="cs-CZ" b="1" dirty="0">
              <a:solidFill>
                <a:srgbClr val="6B472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132856"/>
            <a:ext cx="7531928" cy="3883192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</a:rPr>
              <a:t>	František II.	</a:t>
            </a:r>
          </a:p>
          <a:p>
            <a:pPr algn="ctr"/>
            <a:r>
              <a:rPr lang="cs-CZ" sz="4000" b="1" dirty="0" smtClean="0">
                <a:solidFill>
                  <a:srgbClr val="00B050"/>
                </a:solidFill>
              </a:rPr>
              <a:t>	Ferdinand V.	</a:t>
            </a:r>
          </a:p>
          <a:p>
            <a:pPr algn="ctr"/>
            <a:r>
              <a:rPr lang="cs-CZ" sz="4000" b="1" dirty="0" smtClean="0">
                <a:solidFill>
                  <a:srgbClr val="00B050"/>
                </a:solidFill>
              </a:rPr>
              <a:t>Marie Terezie</a:t>
            </a:r>
          </a:p>
          <a:p>
            <a:endParaRPr lang="cs-CZ" sz="4000" b="1" dirty="0" smtClean="0">
              <a:solidFill>
                <a:srgbClr val="00B050"/>
              </a:solidFill>
            </a:endParaRPr>
          </a:p>
          <a:p>
            <a:r>
              <a:rPr lang="cs-CZ" sz="4000" b="1" dirty="0" smtClean="0">
                <a:solidFill>
                  <a:srgbClr val="00B050"/>
                </a:solidFill>
              </a:rPr>
              <a:t>	Ano				Ne</a:t>
            </a:r>
          </a:p>
          <a:p>
            <a:endParaRPr lang="cs-CZ" sz="40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49808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6B4723"/>
                </a:solidFill>
              </a:rPr>
              <a:t>2. Urči správnost chronologie panovníků</a:t>
            </a:r>
            <a:endParaRPr lang="cs-CZ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       Ferdinand V.	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František Josef I.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Leopold II.</a:t>
            </a:r>
          </a:p>
          <a:p>
            <a:pPr algn="ctr">
              <a:buNone/>
            </a:pPr>
            <a:endParaRPr lang="cs-CZ" sz="4000" b="1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		Ano				Ne 	</a:t>
            </a:r>
            <a:r>
              <a:rPr lang="cs-CZ" b="1" dirty="0" smtClean="0">
                <a:solidFill>
                  <a:srgbClr val="00B050"/>
                </a:solidFill>
              </a:rPr>
              <a:t>	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6B4723"/>
                </a:solidFill>
              </a:rPr>
              <a:t>3. Urči správnost chronologie panovníků</a:t>
            </a:r>
            <a:endParaRPr lang="cs-CZ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Josef II.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František Josef I.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Karel I.</a:t>
            </a:r>
          </a:p>
          <a:p>
            <a:pPr algn="ctr">
              <a:buNone/>
            </a:pPr>
            <a:endParaRPr lang="cs-CZ" sz="4000" b="1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Ano				Ne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6B4723"/>
                </a:solidFill>
              </a:rPr>
              <a:t>4. Kdo jsem</a:t>
            </a:r>
            <a:endParaRPr lang="cs-CZ" sz="4000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endParaRPr lang="cs-CZ" dirty="0" smtClean="0"/>
          </a:p>
          <a:p>
            <a:pPr lvl="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měl jsem vládnout od r. 1916</a:t>
            </a:r>
          </a:p>
          <a:p>
            <a:pPr lvl="0">
              <a:buFont typeface="Wingdings" pitchFamily="2" charset="2"/>
              <a:buChar char="Ø"/>
            </a:pPr>
            <a:endParaRPr lang="cs-CZ" b="1" dirty="0" smtClean="0">
              <a:solidFill>
                <a:srgbClr val="00B050"/>
              </a:solidFill>
            </a:endParaRPr>
          </a:p>
          <a:p>
            <a:pPr lvl="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můj otec se jmenoval Karel Ludvík</a:t>
            </a:r>
          </a:p>
          <a:p>
            <a:pPr lvl="0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lvl="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v Sarajevu byl na mě spáchán </a:t>
            </a:r>
          </a:p>
          <a:p>
            <a:pPr lvl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	atentát</a:t>
            </a:r>
          </a:p>
          <a:p>
            <a:pPr>
              <a:buNone/>
            </a:pP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6B4723"/>
                </a:solidFill>
              </a:rPr>
              <a:t>5. Kdo jsem</a:t>
            </a:r>
            <a:endParaRPr lang="cs-CZ" sz="4000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vládnout jsem začal po strýcovi</a:t>
            </a:r>
          </a:p>
          <a:p>
            <a:pPr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vládl jsem během 1. světové války</a:t>
            </a:r>
          </a:p>
          <a:p>
            <a:pPr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lvl="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manželka SISI</a:t>
            </a:r>
          </a:p>
          <a:p>
            <a:endParaRPr lang="cs-CZ" dirty="0"/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6B4723"/>
                </a:solidFill>
              </a:rPr>
              <a:t>6. Kdo jsem</a:t>
            </a:r>
            <a:endParaRPr lang="cs-CZ" sz="4000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endParaRPr lang="cs-CZ" dirty="0" smtClean="0"/>
          </a:p>
          <a:p>
            <a:pPr lvl="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manželka Eleonora </a:t>
            </a:r>
            <a:r>
              <a:rPr lang="cs-CZ" b="1" dirty="0" err="1" smtClean="0">
                <a:solidFill>
                  <a:srgbClr val="00B050"/>
                </a:solidFill>
              </a:rPr>
              <a:t>Kounicová</a:t>
            </a:r>
            <a:endParaRPr lang="cs-CZ" b="1" dirty="0" smtClean="0">
              <a:solidFill>
                <a:srgbClr val="00B050"/>
              </a:solidFill>
            </a:endParaRPr>
          </a:p>
          <a:p>
            <a:pPr lvl="0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lvl="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bojoval jsem u Lipska proti </a:t>
            </a:r>
          </a:p>
          <a:p>
            <a:pPr lvl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	Napoleonovi</a:t>
            </a:r>
          </a:p>
          <a:p>
            <a:pPr lvl="0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lvl="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letní sídlo zámek Kynžvart</a:t>
            </a:r>
          </a:p>
          <a:p>
            <a:endParaRPr lang="cs-CZ" dirty="0"/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6B4723"/>
                </a:solidFill>
              </a:rPr>
              <a:t>7. Doplň</a:t>
            </a:r>
            <a:endParaRPr lang="cs-CZ" sz="4000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00B050"/>
                </a:solidFill>
              </a:rPr>
              <a:t>Název bitvy na území ČR, kde 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	 bojoval František I. proti 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    Napoleonovi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6B4723"/>
                </a:solidFill>
              </a:rPr>
              <a:t>8. Doplň</a:t>
            </a:r>
            <a:endParaRPr lang="cs-CZ" sz="4000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00B050"/>
                </a:solidFill>
              </a:rPr>
              <a:t>Kteří panovníci vládli během 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	 I. světové války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6B4723"/>
                </a:solidFill>
              </a:rPr>
              <a:t>9. Doplň</a:t>
            </a:r>
            <a:endParaRPr lang="cs-CZ" sz="4000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Období I. světové války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6B4723"/>
                </a:solidFill>
              </a:rPr>
              <a:t>10. Doplň</a:t>
            </a:r>
            <a:endParaRPr lang="cs-CZ" sz="4000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endParaRPr lang="cs-CZ" dirty="0" smtClean="0"/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00B050"/>
                </a:solidFill>
              </a:rPr>
              <a:t>Město, ve kterém byl spáchán </a:t>
            </a:r>
          </a:p>
          <a:p>
            <a:pPr lvl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	 atentát na nástupce po </a:t>
            </a:r>
          </a:p>
          <a:p>
            <a:pPr lvl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	 Františku Josefu 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6B4723"/>
                </a:solidFill>
              </a:rPr>
              <a:t>11. Doplň</a:t>
            </a:r>
            <a:endParaRPr lang="cs-CZ" sz="4000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Poslední Habsburk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6B4723"/>
                </a:solidFill>
              </a:rPr>
              <a:t>12. Doplň</a:t>
            </a:r>
            <a:endParaRPr lang="cs-CZ" sz="4000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endParaRPr lang="cs-CZ" dirty="0" smtClean="0"/>
          </a:p>
          <a:p>
            <a:pPr lvl="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Místo bitvy, kde bojoval </a:t>
            </a:r>
            <a:r>
              <a:rPr lang="cs-CZ" b="1" dirty="0" err="1" smtClean="0">
                <a:solidFill>
                  <a:srgbClr val="00B050"/>
                </a:solidFill>
              </a:rPr>
              <a:t>Metternich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</a:p>
          <a:p>
            <a:pPr lvl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	proti Napoleonovi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6B4723"/>
                </a:solidFill>
              </a:rPr>
              <a:t>13. Doplň</a:t>
            </a:r>
            <a:endParaRPr lang="cs-CZ" sz="4000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endParaRPr lang="cs-CZ" dirty="0" smtClean="0"/>
          </a:p>
          <a:p>
            <a:pPr lvl="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Jak se jmenovala habsburská říše </a:t>
            </a:r>
          </a:p>
          <a:p>
            <a:pPr lvl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	 po r. 1867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14. Doplň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Rok bitvy na Bílé hoře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6B4723"/>
                </a:solidFill>
              </a:rPr>
              <a:t>15. Doplň</a:t>
            </a:r>
            <a:endParaRPr lang="cs-CZ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Období třicetileté války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16. Doplň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Na jakém území probíhalo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	 Národní obrození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17. Doplň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lvl="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Od kterého roku zastával funkci   </a:t>
            </a:r>
          </a:p>
          <a:p>
            <a:pPr lvl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    prezident T. G. Masaryk</a:t>
            </a:r>
          </a:p>
          <a:p>
            <a:endParaRPr lang="cs-CZ" dirty="0"/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18. Doplň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Období Národního obrození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 advTm="30000">
    <p:wipe dir="d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836712"/>
            <a:ext cx="7406640" cy="76484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6B4723"/>
                </a:solidFill>
              </a:rPr>
              <a:t>1. Urči správnost chronologie panovníků </a:t>
            </a:r>
            <a:endParaRPr lang="cs-CZ" b="1" dirty="0">
              <a:solidFill>
                <a:srgbClr val="6B472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132856"/>
            <a:ext cx="7531928" cy="3883192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</a:rPr>
              <a:t>	František II.	</a:t>
            </a:r>
          </a:p>
          <a:p>
            <a:pPr algn="ctr"/>
            <a:r>
              <a:rPr lang="cs-CZ" sz="4000" b="1" dirty="0" smtClean="0">
                <a:solidFill>
                  <a:srgbClr val="00B050"/>
                </a:solidFill>
              </a:rPr>
              <a:t>	Ferdinand V.	</a:t>
            </a:r>
          </a:p>
          <a:p>
            <a:pPr algn="ctr"/>
            <a:r>
              <a:rPr lang="cs-CZ" sz="4000" b="1" dirty="0" smtClean="0">
                <a:solidFill>
                  <a:srgbClr val="00B050"/>
                </a:solidFill>
              </a:rPr>
              <a:t>Marie Terezie</a:t>
            </a:r>
          </a:p>
          <a:p>
            <a:endParaRPr lang="cs-CZ" sz="4000" b="1" dirty="0" smtClean="0">
              <a:solidFill>
                <a:srgbClr val="00B050"/>
              </a:solidFill>
            </a:endParaRPr>
          </a:p>
          <a:p>
            <a:r>
              <a:rPr lang="cs-CZ" sz="4000" b="1" dirty="0" smtClean="0">
                <a:solidFill>
                  <a:srgbClr val="00B050"/>
                </a:solidFill>
              </a:rPr>
              <a:t>	Ano			</a:t>
            </a:r>
            <a:r>
              <a:rPr lang="cs-CZ" sz="4000" b="1" dirty="0" smtClean="0">
                <a:solidFill>
                  <a:srgbClr val="FF0000"/>
                </a:solidFill>
              </a:rPr>
              <a:t>	Ne</a:t>
            </a:r>
          </a:p>
          <a:p>
            <a:endParaRPr lang="cs-CZ" sz="40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49808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6B4723"/>
                </a:solidFill>
              </a:rPr>
              <a:t>2. Urči správnost chronologie panovníků</a:t>
            </a:r>
            <a:endParaRPr lang="cs-CZ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       Ferdinand V.	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František Josef I.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Leopold II.</a:t>
            </a:r>
          </a:p>
          <a:p>
            <a:pPr algn="ctr">
              <a:buNone/>
            </a:pPr>
            <a:endParaRPr lang="cs-CZ" sz="4000" b="1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		Ano				</a:t>
            </a:r>
            <a:r>
              <a:rPr lang="cs-CZ" sz="4000" b="1" dirty="0" smtClean="0">
                <a:solidFill>
                  <a:srgbClr val="FF0000"/>
                </a:solidFill>
              </a:rPr>
              <a:t>Ne</a:t>
            </a:r>
            <a:r>
              <a:rPr lang="cs-CZ" sz="4000" b="1" dirty="0" smtClean="0">
                <a:solidFill>
                  <a:srgbClr val="00B050"/>
                </a:solidFill>
              </a:rPr>
              <a:t> 	</a:t>
            </a:r>
            <a:r>
              <a:rPr lang="cs-CZ" b="1" dirty="0" smtClean="0">
                <a:solidFill>
                  <a:srgbClr val="00B050"/>
                </a:solidFill>
              </a:rPr>
              <a:t>	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6B4723"/>
                </a:solidFill>
              </a:rPr>
              <a:t>3. Urči správnost chronologie panovníků</a:t>
            </a:r>
            <a:endParaRPr lang="cs-CZ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Josef II.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František Josef I.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Karel I.</a:t>
            </a:r>
          </a:p>
          <a:p>
            <a:pPr algn="ctr">
              <a:buNone/>
            </a:pPr>
            <a:endParaRPr lang="cs-CZ" sz="4000" b="1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Ano</a:t>
            </a:r>
            <a:r>
              <a:rPr lang="cs-CZ" sz="4000" b="1" dirty="0" smtClean="0">
                <a:solidFill>
                  <a:srgbClr val="00B050"/>
                </a:solidFill>
              </a:rPr>
              <a:t>				Ne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6B4723"/>
                </a:solidFill>
              </a:rPr>
              <a:t>4. Kdo jsem</a:t>
            </a:r>
            <a:endParaRPr lang="cs-CZ" sz="4000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endParaRPr lang="cs-CZ" dirty="0" smtClean="0"/>
          </a:p>
          <a:p>
            <a:pPr lvl="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měl jsem vládnout od r. 1916</a:t>
            </a:r>
          </a:p>
          <a:p>
            <a:pPr lvl="0">
              <a:buFont typeface="Wingdings" pitchFamily="2" charset="2"/>
              <a:buChar char="Ø"/>
            </a:pPr>
            <a:endParaRPr lang="cs-CZ" b="1" dirty="0" smtClean="0">
              <a:solidFill>
                <a:srgbClr val="00B050"/>
              </a:solidFill>
            </a:endParaRPr>
          </a:p>
          <a:p>
            <a:pPr lvl="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můj otec se jmenoval Karel Ludvík</a:t>
            </a:r>
          </a:p>
          <a:p>
            <a:pPr lvl="0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lvl="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v Sarajevu byl na mě spáchán </a:t>
            </a:r>
          </a:p>
          <a:p>
            <a:pPr lvl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	atentát</a:t>
            </a:r>
          </a:p>
          <a:p>
            <a:pPr lvl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I.</a:t>
            </a:r>
          </a:p>
          <a:p>
            <a:pPr>
              <a:buNone/>
            </a:pP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6B4723"/>
                </a:solidFill>
              </a:rPr>
              <a:t>5. Kdo jsem</a:t>
            </a:r>
            <a:endParaRPr lang="cs-CZ" sz="4000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vládnout jsem začal po strýcovi</a:t>
            </a:r>
          </a:p>
          <a:p>
            <a:pPr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vládl jsem během 1. světové války</a:t>
            </a:r>
          </a:p>
          <a:p>
            <a:pPr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lvl="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manželka SISI</a:t>
            </a:r>
          </a:p>
          <a:p>
            <a:pPr lvl="0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lvl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František Josef I.</a:t>
            </a:r>
          </a:p>
          <a:p>
            <a:endParaRPr lang="cs-CZ" dirty="0"/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6B4723"/>
                </a:solidFill>
              </a:rPr>
              <a:t>6. Kdo jsem</a:t>
            </a:r>
            <a:endParaRPr lang="cs-CZ" sz="4000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endParaRPr lang="cs-CZ" dirty="0" smtClean="0"/>
          </a:p>
          <a:p>
            <a:pPr lvl="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manželka Eleonora </a:t>
            </a:r>
            <a:r>
              <a:rPr lang="cs-CZ" b="1" dirty="0" err="1" smtClean="0">
                <a:solidFill>
                  <a:srgbClr val="00B050"/>
                </a:solidFill>
              </a:rPr>
              <a:t>Kounicová</a:t>
            </a:r>
            <a:endParaRPr lang="cs-CZ" b="1" dirty="0" smtClean="0">
              <a:solidFill>
                <a:srgbClr val="00B050"/>
              </a:solidFill>
            </a:endParaRPr>
          </a:p>
          <a:p>
            <a:pPr lvl="0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lvl="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bojoval jsem u Lipska proti </a:t>
            </a:r>
          </a:p>
          <a:p>
            <a:pPr lvl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	Napoleonovi</a:t>
            </a:r>
          </a:p>
          <a:p>
            <a:pPr lvl="0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lvl="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letní sídlo zámek Kynžvart</a:t>
            </a:r>
          </a:p>
          <a:p>
            <a:pPr algn="ctr">
              <a:buNone/>
            </a:pP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Metternich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6B4723"/>
                </a:solidFill>
              </a:rPr>
              <a:t>7. Doplň</a:t>
            </a:r>
            <a:endParaRPr lang="cs-CZ" sz="4000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00B050"/>
                </a:solidFill>
              </a:rPr>
              <a:t>Název bitvy na území ČR, kde 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	 bojoval František I. proti 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    Napoleonovi</a:t>
            </a:r>
          </a:p>
          <a:p>
            <a:pPr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Slavkov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6B4723"/>
                </a:solidFill>
              </a:rPr>
              <a:t>8. Doplň</a:t>
            </a:r>
            <a:endParaRPr lang="cs-CZ" sz="4000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00B050"/>
                </a:solidFill>
              </a:rPr>
              <a:t>Kteří panovníci vládli během 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	 I. světové války</a:t>
            </a:r>
          </a:p>
          <a:p>
            <a:pPr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I., František Josef I.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6B4723"/>
                </a:solidFill>
              </a:rPr>
              <a:t>9. Doplň</a:t>
            </a:r>
            <a:endParaRPr lang="cs-CZ" sz="4000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Období I. světové války</a:t>
            </a: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1914 - 1918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6B4723"/>
                </a:solidFill>
              </a:rPr>
              <a:t>10. Doplň</a:t>
            </a:r>
            <a:endParaRPr lang="cs-CZ" sz="4000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endParaRPr lang="cs-CZ" dirty="0" smtClean="0"/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00B050"/>
                </a:solidFill>
              </a:rPr>
              <a:t>Město, ve kterém byl spáchán  </a:t>
            </a:r>
          </a:p>
          <a:p>
            <a:pPr lvl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	 atentát na nástupce po</a:t>
            </a:r>
          </a:p>
          <a:p>
            <a:pPr lvl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	 Františku Josefu I.</a:t>
            </a:r>
          </a:p>
          <a:p>
            <a:pPr lvl="0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lvl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Sarajevo</a:t>
            </a:r>
          </a:p>
          <a:p>
            <a:pPr lvl="0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lvl="0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6B4723"/>
                </a:solidFill>
              </a:rPr>
              <a:t>11. Doplň</a:t>
            </a:r>
            <a:endParaRPr lang="cs-CZ" sz="4000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Poslední Habsburk</a:t>
            </a: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I.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6B4723"/>
                </a:solidFill>
              </a:rPr>
              <a:t>12. Doplň</a:t>
            </a:r>
            <a:endParaRPr lang="cs-CZ" sz="4000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endParaRPr lang="cs-CZ" dirty="0" smtClean="0"/>
          </a:p>
          <a:p>
            <a:pPr lvl="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Místo bitvy, kde bojoval </a:t>
            </a:r>
            <a:r>
              <a:rPr lang="cs-CZ" b="1" dirty="0" err="1" smtClean="0">
                <a:solidFill>
                  <a:srgbClr val="00B050"/>
                </a:solidFill>
              </a:rPr>
              <a:t>Metternich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</a:p>
          <a:p>
            <a:pPr lvl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	proti Napoleonovi </a:t>
            </a:r>
          </a:p>
          <a:p>
            <a:pPr lvl="0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lvl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Lipsko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6B4723"/>
                </a:solidFill>
              </a:rPr>
              <a:t>13. Doplň</a:t>
            </a:r>
            <a:endParaRPr lang="cs-CZ" sz="4000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endParaRPr lang="cs-CZ" dirty="0" smtClean="0"/>
          </a:p>
          <a:p>
            <a:pPr lvl="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Jak se jmenovala habsburská říše </a:t>
            </a:r>
          </a:p>
          <a:p>
            <a:pPr lvl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	 po r. 1867</a:t>
            </a:r>
          </a:p>
          <a:p>
            <a:pPr lvl="0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lvl="0" algn="ctr">
              <a:buNone/>
            </a:pP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-Uhersko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14. Doplň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Rok bitvy na Bílé hoře</a:t>
            </a: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1620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6B4723"/>
                </a:solidFill>
              </a:rPr>
              <a:t>15. Doplň</a:t>
            </a:r>
            <a:endParaRPr lang="cs-CZ" b="1" dirty="0">
              <a:solidFill>
                <a:srgbClr val="6B472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Období třicetileté války</a:t>
            </a: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1618 - 1648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16. Doplň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Na jakém území probíhalo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	 Národní obrození</a:t>
            </a:r>
          </a:p>
          <a:p>
            <a:pPr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Habsburská říše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17. Doplň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lvl="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Od kterého roku zastával funkci   </a:t>
            </a:r>
          </a:p>
          <a:p>
            <a:pPr lvl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    prezident T. G. Masaryk</a:t>
            </a:r>
          </a:p>
          <a:p>
            <a:pPr lvl="0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lvl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1918</a:t>
            </a:r>
          </a:p>
          <a:p>
            <a:endParaRPr lang="cs-CZ" dirty="0"/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18. Doplň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 Období Národního obrození</a:t>
            </a: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18. – 19. století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POUŽITÉ ZDROJE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47800"/>
            <a:ext cx="7890080" cy="4800600"/>
          </a:xfrm>
        </p:spPr>
        <p:txBody>
          <a:bodyPr/>
          <a:lstStyle/>
          <a:p>
            <a:pPr lvl="0">
              <a:buNone/>
            </a:pPr>
            <a:r>
              <a:rPr lang="cs-CZ" sz="2000" dirty="0" smtClean="0"/>
              <a:t>1. Veronika </a:t>
            </a:r>
            <a:r>
              <a:rPr lang="cs-CZ" sz="2000" dirty="0" smtClean="0"/>
              <a:t>Válková; Dějepis – Novověk pro základní školy, SPN, Praha 2008</a:t>
            </a:r>
          </a:p>
          <a:p>
            <a:pPr lvl="0">
              <a:buNone/>
            </a:pPr>
            <a:r>
              <a:rPr lang="cs-CZ" sz="2000" dirty="0" smtClean="0"/>
              <a:t>2. František </a:t>
            </a:r>
            <a:r>
              <a:rPr lang="cs-CZ" sz="2000" dirty="0" smtClean="0"/>
              <a:t>Čapka, Libor Vykoupil; Dějepis – Novověk, Nová škola 2009</a:t>
            </a:r>
          </a:p>
          <a:p>
            <a:pPr lvl="0">
              <a:buNone/>
            </a:pPr>
            <a:r>
              <a:rPr lang="cs-CZ" sz="2000" dirty="0" smtClean="0"/>
              <a:t>3. František </a:t>
            </a:r>
            <a:r>
              <a:rPr lang="cs-CZ" sz="2000" dirty="0" smtClean="0"/>
              <a:t>Parkan a kolektiv; Pracovní sešit – Novověk pro základní školy, SPN, Praha 2008</a:t>
            </a:r>
          </a:p>
          <a:p>
            <a:endParaRPr lang="cs-CZ" dirty="0"/>
          </a:p>
        </p:txBody>
      </p:sp>
    </p:spTree>
  </p:cSld>
  <p:clrMapOvr>
    <a:masterClrMapping/>
  </p:clrMapOvr>
  <p:transition spd="slow" advTm="30000">
    <p:wipe dir="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105</TotalTime>
  <Words>587</Words>
  <Application>Microsoft Office PowerPoint</Application>
  <PresentationFormat>Předvádění na obrazovce (4:3)</PresentationFormat>
  <Paragraphs>238</Paragraphs>
  <Slides>40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Slunovrat</vt:lpstr>
      <vt:lpstr>Snímek 1</vt:lpstr>
      <vt:lpstr>ANOTACE</vt:lpstr>
      <vt:lpstr>1. Urči správnost chronologie panovníků </vt:lpstr>
      <vt:lpstr>2. Urči správnost chronologie panovníků</vt:lpstr>
      <vt:lpstr>3. Urči správnost chronologie panovníků</vt:lpstr>
      <vt:lpstr>4. Kdo jsem</vt:lpstr>
      <vt:lpstr>5. Kdo jsem</vt:lpstr>
      <vt:lpstr>6. Kdo jsem</vt:lpstr>
      <vt:lpstr>7. Doplň</vt:lpstr>
      <vt:lpstr>8. Doplň</vt:lpstr>
      <vt:lpstr>9. Doplň</vt:lpstr>
      <vt:lpstr>10. Doplň</vt:lpstr>
      <vt:lpstr>11. Doplň</vt:lpstr>
      <vt:lpstr>12. Doplň</vt:lpstr>
      <vt:lpstr>13. Doplň</vt:lpstr>
      <vt:lpstr>14. Doplň</vt:lpstr>
      <vt:lpstr>15. Doplň</vt:lpstr>
      <vt:lpstr>16. Doplň </vt:lpstr>
      <vt:lpstr>17. Doplň </vt:lpstr>
      <vt:lpstr>18. Doplň</vt:lpstr>
      <vt:lpstr>Snímek 21</vt:lpstr>
      <vt:lpstr>1. Urči správnost chronologie panovníků </vt:lpstr>
      <vt:lpstr>2. Urči správnost chronologie panovníků</vt:lpstr>
      <vt:lpstr>3. Urči správnost chronologie panovníků</vt:lpstr>
      <vt:lpstr>4. Kdo jsem</vt:lpstr>
      <vt:lpstr>5. Kdo jsem</vt:lpstr>
      <vt:lpstr>6. Kdo jsem</vt:lpstr>
      <vt:lpstr>7. Doplň</vt:lpstr>
      <vt:lpstr>8. Doplň</vt:lpstr>
      <vt:lpstr>9. Doplň</vt:lpstr>
      <vt:lpstr>10. Doplň</vt:lpstr>
      <vt:lpstr>11. Doplň</vt:lpstr>
      <vt:lpstr>12. Doplň</vt:lpstr>
      <vt:lpstr>13. Doplň</vt:lpstr>
      <vt:lpstr>14. Doplň</vt:lpstr>
      <vt:lpstr>15. Doplň</vt:lpstr>
      <vt:lpstr>16. Doplň </vt:lpstr>
      <vt:lpstr>17. Doplň </vt:lpstr>
      <vt:lpstr>18. Doplň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Urči správnost</dc:title>
  <dc:creator>Csanadiova Anna</dc:creator>
  <cp:lastModifiedBy>Anička Csanadiová</cp:lastModifiedBy>
  <cp:revision>17</cp:revision>
  <dcterms:created xsi:type="dcterms:W3CDTF">2011-03-10T09:20:24Z</dcterms:created>
  <dcterms:modified xsi:type="dcterms:W3CDTF">2013-02-25T09:46:53Z</dcterms:modified>
</cp:coreProperties>
</file>