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0" r:id="rId1"/>
  </p:sldMasterIdLst>
  <p:notesMasterIdLst>
    <p:notesMasterId r:id="rId13"/>
  </p:notesMasterIdLst>
  <p:handoutMasterIdLst>
    <p:handoutMasterId r:id="rId14"/>
  </p:handoutMasterIdLst>
  <p:sldIdLst>
    <p:sldId id="257" r:id="rId2"/>
    <p:sldId id="267" r:id="rId3"/>
    <p:sldId id="264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58" r:id="rId12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189" autoAdjust="0"/>
  </p:normalViewPr>
  <p:slideViewPr>
    <p:cSldViewPr>
      <p:cViewPr>
        <p:scale>
          <a:sx n="74" d="100"/>
          <a:sy n="74" d="100"/>
        </p:scale>
        <p:origin x="-1050" y="-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EC1333AC-2092-49E8-BC6A-5D2B036628D0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13F7B3F0-729B-4882-9A6C-92DBC00F6E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62218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384A0F1B-DBE9-4B1F-8388-1D7D3794DD31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3265FF63-4F33-46F8-96CA-45C874A1CC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674439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dirty="0" smtClean="0"/>
              <a:t>Poznámky: </a:t>
            </a:r>
          </a:p>
          <a:p>
            <a:pPr eaLnBrk="1" hangingPunct="1"/>
            <a:r>
              <a:rPr lang="cs-CZ" i="1" dirty="0" smtClean="0"/>
              <a:t>Žáci hledají v atlase a učebnici odpovědi na zadané otázky. </a:t>
            </a:r>
          </a:p>
          <a:p>
            <a:endParaRPr lang="cs-CZ" dirty="0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3BD8FE-2C29-4543-A06A-4DE4A34B901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53EB8F-BF72-4F8B-A5DD-914B62805F3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827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36F22B-2D44-4656-961F-224E82700C6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987895-7D53-43BD-9283-FABC85B2846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774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E2CF61-BF3C-4682-88A9-62B9996B855F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DE029E-B635-4D8E-B68B-575F0D2B0E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823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4F932C-A9B7-4BBF-AD31-41762F804C66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9B21B-5D74-4DF2-846B-615707E8A30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162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66EBA0-EB59-4423-9D06-CB27D5311D7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D0A784-7102-48BE-8BA0-394C5646B77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136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A416636-688E-4147-B4E9-6DA86B1E633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E731B8-12FD-4BBF-98D8-C7435ED80D9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458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65121A-C4B1-4672-89F5-7993264C324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DB23C0-9BF9-46DD-BF12-5255B07603E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281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11A1A84-F315-4239-8995-67B27806E5C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4AE825-1525-4D4C-95EB-DD6A3AC44C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74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B0C1AE4-F846-4E8C-9640-9A7CE3BC0FB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747A3A-9663-45B9-ACCC-387AAD9A51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44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19C61F-B4D9-4CC3-AD9B-89706971FD5F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923D96-15FF-4AFD-9E3F-D8065D672FF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693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D9F3C7-C008-49D0-A7E9-55319DF9053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783829-269C-4A78-97B6-0701439DCA7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814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6829BAE-5B0A-491B-BDC2-07E5401B205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AFE1D0-D133-4AE1-8F82-2478719F50B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678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 v praxi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Horoskopické celky ČR I.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VY_32_INOVACE_10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08 -2011</a:t>
            </a: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620688"/>
            <a:ext cx="8229600" cy="5505475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Anotace: 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Předmět: zeměpis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Ročník: 9.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Využití materiálu: horoskopické celky ČR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</a:t>
            </a:r>
            <a:r>
              <a:rPr lang="cs-CZ" sz="1500">
                <a:latin typeface="Tahoma" pitchFamily="34" charset="0"/>
                <a:cs typeface="Tahoma" pitchFamily="34" charset="0"/>
              </a:rPr>
              <a:t>poznámky u jednotlivých snímků, práce s mapou</a:t>
            </a:r>
            <a:endParaRPr lang="cs-CZ" sz="150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smtClean="0">
                <a:effectLst/>
                <a:latin typeface="Tahoma" pitchFamily="34" charset="0"/>
              </a:rPr>
              <a:t>Pomůcky</a:t>
            </a:r>
            <a:r>
              <a:rPr lang="cs-CZ" sz="1500" dirty="0" smtClean="0">
                <a:effectLst/>
                <a:latin typeface="Tahoma" pitchFamily="34" charset="0"/>
              </a:rPr>
              <a:t>: počítač, dataprojektor, mapa</a:t>
            </a:r>
          </a:p>
          <a:p>
            <a:endParaRPr lang="cs-CZ" sz="1500" dirty="0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Horoskopické celky ČR</a:t>
            </a:r>
          </a:p>
        </p:txBody>
      </p:sp>
      <p:sp>
        <p:nvSpPr>
          <p:cNvPr id="3891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1. Jak se nazývá horoskopický celek, který zaujímá převážnou část našeho území?</a:t>
            </a:r>
          </a:p>
          <a:p>
            <a:r>
              <a:rPr lang="cs-CZ" smtClean="0">
                <a:effectLst/>
              </a:rPr>
              <a:t>Česká vysočina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Horoskopické celky ČR</a:t>
            </a:r>
          </a:p>
        </p:txBody>
      </p:sp>
      <p:sp>
        <p:nvSpPr>
          <p:cNvPr id="3379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2. Pásmem moravských sníženin se táhnou dva úvaly, jejichž začáteční písmena jsou H a D.</a:t>
            </a:r>
          </a:p>
          <a:p>
            <a:r>
              <a:rPr lang="cs-CZ" smtClean="0">
                <a:effectLst/>
              </a:rPr>
              <a:t>Hornomoravský a Dyjskosvratecký úval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Horoskopické celky ČR</a:t>
            </a:r>
          </a:p>
        </p:txBody>
      </p:sp>
      <p:sp>
        <p:nvSpPr>
          <p:cNvPr id="3481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3. Pásmem moravských sníženin se táhnou dvě brány, začínající písmeny V a M.</a:t>
            </a:r>
          </a:p>
          <a:p>
            <a:r>
              <a:rPr lang="cs-CZ" smtClean="0">
                <a:effectLst/>
              </a:rPr>
              <a:t>Vyškovská a Moravská brána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Horoskopické celky ČR</a:t>
            </a:r>
          </a:p>
        </p:txBody>
      </p:sp>
      <p:sp>
        <p:nvSpPr>
          <p:cNvPr id="3584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4. Dva krasy na území ČR?</a:t>
            </a:r>
          </a:p>
          <a:p>
            <a:r>
              <a:rPr lang="cs-CZ" smtClean="0">
                <a:effectLst/>
              </a:rPr>
              <a:t>Český a Moravský kras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Horoskopické celky ČR</a:t>
            </a:r>
          </a:p>
        </p:txBody>
      </p:sp>
      <p:sp>
        <p:nvSpPr>
          <p:cNvPr id="3686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5. Pohoří, které zasahuje od Dyjskosvrateckého úvalu až po okraj Jihočeských pánví k České tabuli na severu.</a:t>
            </a:r>
          </a:p>
          <a:p>
            <a:r>
              <a:rPr lang="cs-CZ" smtClean="0">
                <a:effectLst/>
              </a:rPr>
              <a:t>Českomoravská vrchovina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Horoskopické celky ČR</a:t>
            </a:r>
          </a:p>
        </p:txBody>
      </p:sp>
      <p:sp>
        <p:nvSpPr>
          <p:cNvPr id="3789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6. Vyjmenuj dvě Jihočeské pánve.</a:t>
            </a:r>
          </a:p>
          <a:p>
            <a:r>
              <a:rPr lang="cs-CZ" smtClean="0">
                <a:effectLst/>
              </a:rPr>
              <a:t>Třeboňská a Budějovická pánev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Horoskopické celky ČR</a:t>
            </a:r>
          </a:p>
        </p:txBody>
      </p:sp>
      <p:sp>
        <p:nvSpPr>
          <p:cNvPr id="3993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7. Pohoří na jihozápadním okraji České vysočiny, zasahuje i na německou stranu.</a:t>
            </a:r>
          </a:p>
          <a:p>
            <a:r>
              <a:rPr lang="cs-CZ" smtClean="0">
                <a:effectLst/>
              </a:rPr>
              <a:t>Šumava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Horoskopické celky ČR</a:t>
            </a:r>
          </a:p>
        </p:txBody>
      </p:sp>
      <p:sp>
        <p:nvSpPr>
          <p:cNvPr id="4096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8. Hora Klínovec je nejvyšší horou jakého pohoří?</a:t>
            </a:r>
          </a:p>
          <a:p>
            <a:r>
              <a:rPr lang="cs-CZ" smtClean="0">
                <a:effectLst/>
              </a:rPr>
              <a:t>Krušné hory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3796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HOLEČEK, Milan, et al. Česká republika : Zeměpis. 4. uprav. vyd. Praha : Fortuna, 2005. 104 s. ISBN 80-7168-930-0</a:t>
            </a:r>
            <a:r>
              <a:rPr lang="cs-CZ" sz="1500" dirty="0"/>
              <a:t>.</a:t>
            </a:r>
          </a:p>
          <a:p>
            <a:endParaRPr lang="cs-CZ" sz="1500" dirty="0">
              <a:latin typeface="Tahoma" pitchFamily="34" charset="0"/>
            </a:endParaRP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379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359</TotalTime>
  <Words>381</Words>
  <Application>Microsoft Office PowerPoint</Application>
  <PresentationFormat>Předvádění na obrazovce (4:3)</PresentationFormat>
  <Paragraphs>67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Horoskopické celky ČR</vt:lpstr>
      <vt:lpstr>Horoskopické celky ČR</vt:lpstr>
      <vt:lpstr>Horoskopické celky ČR</vt:lpstr>
      <vt:lpstr>Horoskopické celky ČR</vt:lpstr>
      <vt:lpstr>Horoskopické celky ČR</vt:lpstr>
      <vt:lpstr>Horoskopické celky ČR</vt:lpstr>
      <vt:lpstr>Horoskopické celky ČR</vt:lpstr>
      <vt:lpstr>Horoskopické celky ČR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38</cp:revision>
  <dcterms:created xsi:type="dcterms:W3CDTF">2011-05-26T14:17:08Z</dcterms:created>
  <dcterms:modified xsi:type="dcterms:W3CDTF">2011-12-10T14:22:14Z</dcterms:modified>
</cp:coreProperties>
</file>