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5" r:id="rId3"/>
    <p:sldId id="261" r:id="rId4"/>
    <p:sldId id="256" r:id="rId5"/>
    <p:sldId id="257" r:id="rId6"/>
    <p:sldId id="258" r:id="rId7"/>
    <p:sldId id="259" r:id="rId8"/>
    <p:sldId id="260" r:id="rId9"/>
    <p:sldId id="262" r:id="rId10"/>
    <p:sldId id="263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66455DE-FDA0-4849-B4FE-EA0102468962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F63713F-59BB-48AA-BB21-02FF91E323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6455DE-FDA0-4849-B4FE-EA0102468962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63713F-59BB-48AA-BB21-02FF91E323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66455DE-FDA0-4849-B4FE-EA0102468962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4F63713F-59BB-48AA-BB21-02FF91E323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6455DE-FDA0-4849-B4FE-EA0102468962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63713F-59BB-48AA-BB21-02FF91E323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6455DE-FDA0-4849-B4FE-EA0102468962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63713F-59BB-48AA-BB21-02FF91E323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6455DE-FDA0-4849-B4FE-EA0102468962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63713F-59BB-48AA-BB21-02FF91E323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66455DE-FDA0-4849-B4FE-EA0102468962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63713F-59BB-48AA-BB21-02FF91E323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6455DE-FDA0-4849-B4FE-EA0102468962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63713F-59BB-48AA-BB21-02FF91E323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6455DE-FDA0-4849-B4FE-EA0102468962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63713F-59BB-48AA-BB21-02FF91E3238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6455DE-FDA0-4849-B4FE-EA0102468962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F63713F-59BB-48AA-BB21-02FF91E323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466455DE-FDA0-4849-B4FE-EA0102468962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F63713F-59BB-48AA-BB21-02FF91E323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466455DE-FDA0-4849-B4FE-EA0102468962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4F63713F-59BB-48AA-BB21-02FF91E3238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dissolve/>
  </p:transition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upload.wikimedia.org/wikipedia/commons/6/68/Josef_Dobrovsky_Vilimek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cs.wikipedia.org/wiki/Soubor:Josef_Jungmann_CT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upload.wikimedia.org/wikipedia/commons/5/5d/Jan_Vil%C3%ADmek_-_Franti%C5%A1ek_Palack%C3%BD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upload.wikimedia.org/wikipedia/commons/2/25/Jan_Vil%C3%ADmek_-_Josef_Kajet%C3%A1n_Tyl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hyperlink" Target="http://upload.wikimedia.org/wikipedia/commons/b/b0/Jan_Vil%C3%ADmek_-_Franti%C5%A1ek_%C5%A0kroup.jp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upload.wikimedia.org/wikipedia/commons/d/de/Jan_Vil%C3%ADmek_-_Karel_Havl%C3%AD%C4%8Dek_Borovsk%C3%BD.jp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Jan_Vil%C3%ADmek_-_Karel_Havl%C3%AD%C4%8Dek_Borovsk%C3%BD.jpg" TargetMode="External"/><Relationship Id="rId3" Type="http://schemas.openxmlformats.org/officeDocument/2006/relationships/hyperlink" Target="http://www.phil.muni.cz/fil/scf/komplet/krmris.html" TargetMode="External"/><Relationship Id="rId7" Type="http://schemas.openxmlformats.org/officeDocument/2006/relationships/hyperlink" Target="http://cs.wikipedia.org/wiki/Soubor:Jan_Vil%C3%ADmek_-_Franti%C5%A1ek_%C5%A0kroup.jpg" TargetMode="External"/><Relationship Id="rId2" Type="http://schemas.openxmlformats.org/officeDocument/2006/relationships/hyperlink" Target="http://cs.wikipedia.org/wiki/Soubor:Josef_Dobrovsky_Vilimek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Jan_Vil%C3%ADmek_-_Josef_Kajet%C3%A1n_Tyl.jpg" TargetMode="External"/><Relationship Id="rId5" Type="http://schemas.openxmlformats.org/officeDocument/2006/relationships/hyperlink" Target="http://cs.wikipedia.org/wiki/Soubor:Jan_Vil%C3%ADmek_-_Franti%C5%A1ek_Palack%C3%BD.jpg" TargetMode="External"/><Relationship Id="rId4" Type="http://schemas.openxmlformats.org/officeDocument/2006/relationships/hyperlink" Target="http://cs.wikipedia.org/wiki/Soubor:Josef_Jungmann_CT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 l="3670" t="9828" r="3670" b="7634"/>
          <a:stretch>
            <a:fillRect/>
          </a:stretch>
        </p:blipFill>
        <p:spPr bwMode="auto">
          <a:xfrm>
            <a:off x="611188" y="260350"/>
            <a:ext cx="6913562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Zástupný symbol pro obsah 11"/>
          <p:cNvGraphicFramePr>
            <a:graphicFrameLocks noGrp="1"/>
          </p:cNvGraphicFramePr>
          <p:nvPr>
            <p:ph idx="1"/>
          </p:nvPr>
        </p:nvGraphicFramePr>
        <p:xfrm>
          <a:off x="792163" y="1700213"/>
          <a:ext cx="7560840" cy="4520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5781"/>
                <a:gridCol w="4285059"/>
              </a:tblGrid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b="0" dirty="0" smtClean="0">
                          <a:solidFill>
                            <a:schemeClr val="tx1"/>
                          </a:solidFill>
                        </a:rPr>
                        <a:t>Projekt:</a:t>
                      </a:r>
                      <a:endParaRPr lang="cs-CZ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 VK 1.4 709998205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dirty="0" smtClean="0">
                          <a:solidFill>
                            <a:schemeClr val="tx1"/>
                          </a:solidFill>
                        </a:rPr>
                        <a:t>Číslo projektu: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CZ.1.07/1.4.00/21.0440</a:t>
                      </a:r>
                    </a:p>
                    <a:p>
                      <a:pPr algn="l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Autor: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Mgr.  Anna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Csanádiová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Číslo DUM: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D8 - 13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Datum ověření ve výuce: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21.3.2011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Ročník: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oblast: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 a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společnost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Vzdělávací obor: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Dějepis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Tematický okruh: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Národní obrození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Téma: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Vlastenci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Národního obrození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087" name="Picture 2" descr="logo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25" y="115888"/>
            <a:ext cx="989013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sz="60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79024"/>
            <a:ext cx="7643192" cy="48463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Tato prezentace představuje skupinu vlastenců z období </a:t>
            </a:r>
          </a:p>
          <a:p>
            <a:pPr>
              <a:buNone/>
            </a:pPr>
            <a:r>
              <a:rPr lang="cs-CZ" sz="2000" dirty="0" smtClean="0"/>
              <a:t>Národního obrození. Žáci se o každém vlastenci dozvědí jaký </a:t>
            </a:r>
          </a:p>
          <a:p>
            <a:pPr>
              <a:buNone/>
            </a:pPr>
            <a:r>
              <a:rPr lang="cs-CZ" sz="2000" dirty="0" smtClean="0"/>
              <a:t>důležitý úkol měli v období, kdy se upevňoval český jazyk.</a:t>
            </a:r>
            <a:endParaRPr lang="cs-CZ" sz="2000" dirty="0"/>
          </a:p>
        </p:txBody>
      </p:sp>
    </p:spTree>
  </p:cSld>
  <p:clrMapOvr>
    <a:masterClrMapping/>
  </p:clrMapOvr>
  <p:transition spd="slow"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VLASTENCI NÁRODNÍHO OBROZENÍ 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Josef Dobrovský</a:t>
            </a:r>
          </a:p>
          <a:p>
            <a:r>
              <a:rPr lang="cs-CZ" dirty="0" smtClean="0"/>
              <a:t>Václav Matěj Kramerius</a:t>
            </a:r>
          </a:p>
          <a:p>
            <a:r>
              <a:rPr lang="cs-CZ" dirty="0" smtClean="0"/>
              <a:t>Josef </a:t>
            </a:r>
            <a:r>
              <a:rPr lang="cs-CZ" dirty="0" err="1" smtClean="0"/>
              <a:t>Jungmann</a:t>
            </a:r>
            <a:endParaRPr lang="cs-CZ" dirty="0" smtClean="0"/>
          </a:p>
          <a:p>
            <a:r>
              <a:rPr lang="cs-CZ" dirty="0" smtClean="0"/>
              <a:t>František Palacký</a:t>
            </a:r>
          </a:p>
          <a:p>
            <a:r>
              <a:rPr lang="cs-CZ" dirty="0" smtClean="0"/>
              <a:t>Josef Kajetán Tyl</a:t>
            </a:r>
          </a:p>
          <a:p>
            <a:r>
              <a:rPr lang="cs-CZ" dirty="0" smtClean="0"/>
              <a:t>František </a:t>
            </a:r>
            <a:r>
              <a:rPr lang="cs-CZ" dirty="0" err="1" smtClean="0"/>
              <a:t>Škroup</a:t>
            </a:r>
            <a:endParaRPr lang="cs-CZ" dirty="0" smtClean="0"/>
          </a:p>
          <a:p>
            <a:r>
              <a:rPr lang="cs-CZ" dirty="0" smtClean="0"/>
              <a:t>Karel Havlíček Borovský</a:t>
            </a:r>
            <a:endParaRPr lang="cs-CZ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JOSEF DOBROVSKÝ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1753 </a:t>
            </a:r>
            <a:r>
              <a:rPr lang="cs-CZ" dirty="0"/>
              <a:t>– 1829</a:t>
            </a:r>
          </a:p>
          <a:p>
            <a:pPr lvl="0"/>
            <a:r>
              <a:rPr lang="cs-CZ" dirty="0"/>
              <a:t>Zakladatel české kultury</a:t>
            </a:r>
          </a:p>
          <a:p>
            <a:pPr lvl="0"/>
            <a:r>
              <a:rPr lang="cs-CZ" dirty="0"/>
              <a:t>1818 založil Národní muzeum v Praze</a:t>
            </a:r>
          </a:p>
          <a:p>
            <a:pPr lvl="0"/>
            <a:r>
              <a:rPr lang="cs-CZ" dirty="0"/>
              <a:t>Dílo: Dějiny české řeči a národa</a:t>
            </a:r>
          </a:p>
          <a:p>
            <a:endParaRPr lang="cs-CZ" dirty="0"/>
          </a:p>
        </p:txBody>
      </p:sp>
      <p:pic>
        <p:nvPicPr>
          <p:cNvPr id="6" name="Obrázek 5" descr="Soubor:Josef Dobrovsky Vilimek.jp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3573016"/>
            <a:ext cx="2808312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239000" cy="1143000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VÁCLAV MATĚJ KRAMERIUS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1753 </a:t>
            </a:r>
            <a:r>
              <a:rPr lang="cs-CZ" dirty="0"/>
              <a:t>– 1808</a:t>
            </a:r>
          </a:p>
          <a:p>
            <a:pPr lvl="0"/>
            <a:r>
              <a:rPr lang="cs-CZ" dirty="0" smtClean="0"/>
              <a:t>Učitel češtiny</a:t>
            </a:r>
          </a:p>
          <a:p>
            <a:pPr lvl="0"/>
            <a:r>
              <a:rPr lang="cs-CZ" dirty="0" smtClean="0"/>
              <a:t>Založil Českou expedici</a:t>
            </a:r>
          </a:p>
          <a:p>
            <a:pPr lvl="0"/>
            <a:r>
              <a:rPr lang="cs-CZ" dirty="0" smtClean="0"/>
              <a:t>1789 začal vydávat vlastní noviny</a:t>
            </a:r>
          </a:p>
          <a:p>
            <a:pPr lvl="0">
              <a:buNone/>
            </a:pPr>
            <a:r>
              <a:rPr lang="cs-CZ" dirty="0" smtClean="0"/>
              <a:t>		- Pražské </a:t>
            </a:r>
            <a:r>
              <a:rPr lang="cs-CZ" dirty="0"/>
              <a:t>poštovní </a:t>
            </a:r>
            <a:r>
              <a:rPr lang="cs-CZ" dirty="0" smtClean="0"/>
              <a:t>noviny</a:t>
            </a:r>
          </a:p>
          <a:p>
            <a:pPr lvl="0"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5" name="Obrázek 4" descr="http://img.spisovatele.cz/foto/vaclav-matej-kramerius/vaclav-matej-kramerius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3717032"/>
            <a:ext cx="2304256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JOSEF JUNGMANN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1773 </a:t>
            </a:r>
            <a:r>
              <a:rPr lang="cs-CZ" dirty="0"/>
              <a:t>– 1847</a:t>
            </a:r>
          </a:p>
          <a:p>
            <a:pPr lvl="0"/>
            <a:r>
              <a:rPr lang="cs-CZ" dirty="0"/>
              <a:t>Překladatel </a:t>
            </a:r>
          </a:p>
          <a:p>
            <a:pPr lvl="0"/>
            <a:r>
              <a:rPr lang="cs-CZ" dirty="0"/>
              <a:t>Teoretické základy pro vývoj češtiny</a:t>
            </a:r>
          </a:p>
          <a:p>
            <a:pPr lvl="0"/>
            <a:r>
              <a:rPr lang="cs-CZ" dirty="0"/>
              <a:t>Dílo: Česko-německý </a:t>
            </a:r>
            <a:r>
              <a:rPr lang="cs-CZ" dirty="0" smtClean="0"/>
              <a:t>slovník</a:t>
            </a:r>
          </a:p>
          <a:p>
            <a:pPr lvl="0">
              <a:buNone/>
            </a:pPr>
            <a:r>
              <a:rPr lang="cs-CZ" dirty="0"/>
              <a:t>	</a:t>
            </a:r>
            <a:r>
              <a:rPr lang="cs-CZ" dirty="0" smtClean="0"/>
              <a:t>	     </a:t>
            </a:r>
            <a:r>
              <a:rPr lang="cs-CZ" dirty="0"/>
              <a:t>Slovesnost – teorie literatury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 descr="http://upload.wikimedia.org/wikipedia/commons/thumb/c/c9/Josef_Jungmann_CT.jpg/220px-Josef_Jungmann_CT.jp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1" y="4005064"/>
            <a:ext cx="2304256" cy="2737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FRANTIŠEK PALACKÝ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1798 </a:t>
            </a:r>
            <a:r>
              <a:rPr lang="cs-CZ" dirty="0"/>
              <a:t>– 1876</a:t>
            </a:r>
          </a:p>
          <a:p>
            <a:pPr lvl="0"/>
            <a:r>
              <a:rPr lang="cs-CZ" dirty="0"/>
              <a:t>Otec národa</a:t>
            </a:r>
          </a:p>
          <a:p>
            <a:pPr lvl="0"/>
            <a:r>
              <a:rPr lang="cs-CZ" dirty="0"/>
              <a:t>Zakladatel českého dějepisectví</a:t>
            </a:r>
          </a:p>
          <a:p>
            <a:pPr lvl="0"/>
            <a:r>
              <a:rPr lang="cs-CZ" dirty="0"/>
              <a:t>1868 položil základní kámen ke stavbě </a:t>
            </a:r>
            <a:endParaRPr lang="cs-CZ" dirty="0" smtClean="0"/>
          </a:p>
          <a:p>
            <a:pPr lvl="0">
              <a:buNone/>
            </a:pPr>
            <a:r>
              <a:rPr lang="cs-CZ" dirty="0" smtClean="0"/>
              <a:t>	Národního </a:t>
            </a:r>
            <a:r>
              <a:rPr lang="cs-CZ" dirty="0"/>
              <a:t>divadla</a:t>
            </a:r>
          </a:p>
          <a:p>
            <a:pPr lvl="0"/>
            <a:r>
              <a:rPr lang="cs-CZ" dirty="0"/>
              <a:t>Bankovka 1000Kč</a:t>
            </a:r>
          </a:p>
          <a:p>
            <a:pPr lvl="0"/>
            <a:r>
              <a:rPr lang="cs-CZ" dirty="0"/>
              <a:t>Dílo: </a:t>
            </a:r>
            <a:endParaRPr lang="cs-CZ" dirty="0" smtClean="0"/>
          </a:p>
          <a:p>
            <a:pPr lvl="0">
              <a:buNone/>
            </a:pPr>
            <a:r>
              <a:rPr lang="cs-CZ" dirty="0" smtClean="0"/>
              <a:t>	Dějiny </a:t>
            </a:r>
            <a:r>
              <a:rPr lang="cs-CZ" dirty="0"/>
              <a:t>národa českého </a:t>
            </a:r>
            <a:endParaRPr lang="cs-CZ" dirty="0" smtClean="0"/>
          </a:p>
          <a:p>
            <a:pPr lvl="0">
              <a:buNone/>
            </a:pPr>
            <a:r>
              <a:rPr lang="cs-CZ" dirty="0" smtClean="0"/>
              <a:t>	v</a:t>
            </a:r>
            <a:r>
              <a:rPr lang="cs-CZ" dirty="0"/>
              <a:t> Čechách </a:t>
            </a:r>
            <a:r>
              <a:rPr lang="cs-CZ" dirty="0" smtClean="0"/>
              <a:t>a </a:t>
            </a:r>
            <a:r>
              <a:rPr lang="cs-CZ" dirty="0"/>
              <a:t>na Moravě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 descr="Soubor:Jan Vilímek - František Palacký.jpg">
            <a:hlinkClick r:id="rId2"/>
          </p:cNvPr>
          <p:cNvPicPr/>
          <p:nvPr/>
        </p:nvPicPr>
        <p:blipFill>
          <a:blip r:embed="rId3" cstate="print"/>
          <a:srcRect r="2076" b="8326"/>
          <a:stretch>
            <a:fillRect/>
          </a:stretch>
        </p:blipFill>
        <p:spPr bwMode="auto">
          <a:xfrm>
            <a:off x="5148064" y="3717032"/>
            <a:ext cx="2736304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MATICE ČESKÁ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</a:t>
            </a:r>
            <a:r>
              <a:rPr lang="cs-CZ" dirty="0"/>
              <a:t>. </a:t>
            </a:r>
            <a:r>
              <a:rPr lang="cs-CZ" dirty="0" smtClean="0"/>
              <a:t>1831 založil </a:t>
            </a:r>
            <a:r>
              <a:rPr lang="cs-CZ" dirty="0"/>
              <a:t>F. Palacký </a:t>
            </a:r>
          </a:p>
          <a:p>
            <a:pPr lvl="0"/>
            <a:r>
              <a:rPr lang="cs-CZ" dirty="0" smtClean="0"/>
              <a:t>nakladatelský </a:t>
            </a:r>
            <a:r>
              <a:rPr lang="cs-CZ" dirty="0"/>
              <a:t>podnik</a:t>
            </a:r>
          </a:p>
          <a:p>
            <a:pPr lvl="0"/>
            <a:r>
              <a:rPr lang="cs-CZ" dirty="0"/>
              <a:t>Vydávání české literatury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Josef Kajetán Tyl 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 </a:t>
            </a:r>
            <a:r>
              <a:rPr lang="cs-CZ" dirty="0" smtClean="0"/>
              <a:t>19. století</a:t>
            </a:r>
          </a:p>
          <a:p>
            <a:pPr lvl="0"/>
            <a:r>
              <a:rPr lang="cs-CZ" dirty="0" smtClean="0"/>
              <a:t>autor divadelních her</a:t>
            </a:r>
          </a:p>
          <a:p>
            <a:pPr lvl="0"/>
            <a:r>
              <a:rPr lang="cs-CZ" dirty="0" smtClean="0"/>
              <a:t>např. Fidlovačka aneb Žádný hněv a žádná </a:t>
            </a:r>
          </a:p>
          <a:p>
            <a:pPr lvl="0">
              <a:buNone/>
            </a:pPr>
            <a:r>
              <a:rPr lang="cs-CZ" dirty="0" smtClean="0"/>
              <a:t>	rvačka</a:t>
            </a:r>
          </a:p>
          <a:p>
            <a:pPr lvl="0"/>
            <a:r>
              <a:rPr lang="cs-CZ" dirty="0" smtClean="0"/>
              <a:t>premiéra 21.12.1834 ve Stavovském divadle</a:t>
            </a:r>
          </a:p>
          <a:p>
            <a:pPr lvl="0"/>
            <a:r>
              <a:rPr lang="cs-CZ" dirty="0" smtClean="0"/>
              <a:t>ve hře se objevuje píseň s názvem</a:t>
            </a:r>
          </a:p>
          <a:p>
            <a:pPr lvl="0">
              <a:buNone/>
            </a:pPr>
            <a:r>
              <a:rPr lang="cs-CZ" dirty="0" smtClean="0"/>
              <a:t>	Kde domov můj – hudbu složil</a:t>
            </a:r>
          </a:p>
          <a:p>
            <a:pPr lvl="0">
              <a:buNone/>
            </a:pPr>
            <a:r>
              <a:rPr lang="cs-CZ" dirty="0" smtClean="0"/>
              <a:t>	</a:t>
            </a:r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František </a:t>
            </a:r>
            <a:r>
              <a:rPr lang="cs-CZ" b="1" dirty="0" err="1" smtClean="0">
                <a:solidFill>
                  <a:schemeClr val="bg2">
                    <a:lumMod val="50000"/>
                  </a:schemeClr>
                </a:solidFill>
              </a:rPr>
              <a:t>Škroup</a:t>
            </a:r>
            <a:r>
              <a:rPr lang="cs-CZ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 </a:t>
            </a:r>
            <a:r>
              <a:rPr lang="cs-CZ" dirty="0" smtClean="0"/>
              <a:t>(19. století)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 descr="Soubor:Jan Vilímek - Josef Kajetán Tyl.jp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188640"/>
            <a:ext cx="1330449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Soubor:Jan Vilímek - František Škroup.jpg">
            <a:hlinkClick r:id="rId4"/>
          </p:cNvPr>
          <p:cNvPicPr/>
          <p:nvPr/>
        </p:nvPicPr>
        <p:blipFill>
          <a:blip r:embed="rId5" cstate="print"/>
          <a:srcRect l="9100" r="5207" b="6211"/>
          <a:stretch>
            <a:fillRect/>
          </a:stretch>
        </p:blipFill>
        <p:spPr bwMode="auto">
          <a:xfrm>
            <a:off x="6228184" y="4725144"/>
            <a:ext cx="165618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Karel Havlíček Borovský 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19. století</a:t>
            </a:r>
          </a:p>
          <a:p>
            <a:pPr lvl="0"/>
            <a:r>
              <a:rPr lang="cs-CZ" dirty="0" smtClean="0"/>
              <a:t>Novinář</a:t>
            </a:r>
          </a:p>
          <a:p>
            <a:pPr lvl="0"/>
            <a:r>
              <a:rPr lang="cs-CZ" dirty="0" smtClean="0"/>
              <a:t>Redaktor Národních novin – vliv na českou </a:t>
            </a:r>
          </a:p>
          <a:p>
            <a:pPr lvl="0">
              <a:buNone/>
            </a:pPr>
            <a:r>
              <a:rPr lang="cs-CZ" dirty="0" smtClean="0"/>
              <a:t>	veřejnost </a:t>
            </a:r>
          </a:p>
          <a:p>
            <a:pPr lvl="0"/>
            <a:r>
              <a:rPr lang="cs-CZ" dirty="0" smtClean="0"/>
              <a:t>Policií odvezen do Brixenu (Itálie)</a:t>
            </a:r>
          </a:p>
          <a:p>
            <a:endParaRPr lang="cs-CZ" dirty="0"/>
          </a:p>
        </p:txBody>
      </p:sp>
      <p:pic>
        <p:nvPicPr>
          <p:cNvPr id="4" name="Obrázek 3" descr="Soubor:Jan Vilímek - Karel Havlíček Borovský.jpg">
            <a:hlinkClick r:id="rId2"/>
          </p:cNvPr>
          <p:cNvPicPr/>
          <p:nvPr/>
        </p:nvPicPr>
        <p:blipFill>
          <a:blip r:embed="rId3" cstate="print"/>
          <a:srcRect l="7101" r="5917" b="11429"/>
          <a:stretch>
            <a:fillRect/>
          </a:stretch>
        </p:blipFill>
        <p:spPr bwMode="auto">
          <a:xfrm>
            <a:off x="5940152" y="4149080"/>
            <a:ext cx="1976239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</a:t>
            </a:r>
            <a:endParaRPr lang="cs-CZ" sz="60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cs-CZ" sz="2000" dirty="0" smtClean="0"/>
              <a:t>1. Veronika </a:t>
            </a:r>
            <a:r>
              <a:rPr lang="cs-CZ" sz="2000" dirty="0" smtClean="0"/>
              <a:t>Válková; Dějepis – Novověk pro základní školy, SPN, Praha 2008</a:t>
            </a:r>
          </a:p>
          <a:p>
            <a:pPr lvl="0">
              <a:buNone/>
            </a:pPr>
            <a:r>
              <a:rPr lang="cs-CZ" sz="2000" dirty="0" smtClean="0"/>
              <a:t>2. František </a:t>
            </a:r>
            <a:r>
              <a:rPr lang="cs-CZ" sz="2000" dirty="0" smtClean="0"/>
              <a:t>Čapka, Libor Vykoupil; Dějepis – Novověk, Nová škola 2009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u="sng" dirty="0" smtClean="0"/>
              <a:t>POUŽITÉ ZDROJE</a:t>
            </a:r>
            <a:endParaRPr lang="cs-CZ" sz="60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cs.wikipedia.org/wiki/Soubor:Josef_Dobrovsky_Vilimek.jpg</a:t>
            </a:r>
            <a:endParaRPr lang="cs-CZ" sz="1800" dirty="0" smtClean="0"/>
          </a:p>
          <a:p>
            <a:r>
              <a:rPr lang="cs-CZ" sz="1800" dirty="0" smtClean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www.</a:t>
            </a:r>
            <a:r>
              <a:rPr lang="cs-CZ" sz="1800" dirty="0" err="1" smtClean="0">
                <a:hlinkClick r:id="rId3"/>
              </a:rPr>
              <a:t>phil.muni.cz</a:t>
            </a:r>
            <a:r>
              <a:rPr lang="cs-CZ" sz="1800" dirty="0" smtClean="0">
                <a:hlinkClick r:id="rId3"/>
              </a:rPr>
              <a:t>/</a:t>
            </a:r>
            <a:r>
              <a:rPr lang="cs-CZ" sz="1800" dirty="0" err="1" smtClean="0">
                <a:hlinkClick r:id="rId3"/>
              </a:rPr>
              <a:t>fil</a:t>
            </a:r>
            <a:r>
              <a:rPr lang="cs-CZ" sz="1800" dirty="0" smtClean="0">
                <a:hlinkClick r:id="rId3"/>
              </a:rPr>
              <a:t>/</a:t>
            </a:r>
            <a:r>
              <a:rPr lang="cs-CZ" sz="1800" dirty="0" err="1" smtClean="0">
                <a:hlinkClick r:id="rId3"/>
              </a:rPr>
              <a:t>scf</a:t>
            </a:r>
            <a:r>
              <a:rPr lang="cs-CZ" sz="1800" dirty="0" smtClean="0">
                <a:hlinkClick r:id="rId3"/>
              </a:rPr>
              <a:t>/komplet/</a:t>
            </a:r>
            <a:r>
              <a:rPr lang="cs-CZ" sz="1800" dirty="0" err="1" smtClean="0">
                <a:hlinkClick r:id="rId3"/>
              </a:rPr>
              <a:t>krmris.html</a:t>
            </a:r>
            <a:endParaRPr lang="cs-CZ" sz="1800" dirty="0" smtClean="0"/>
          </a:p>
          <a:p>
            <a:r>
              <a:rPr lang="cs-CZ" sz="1800" dirty="0" smtClean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cs.wikipedia.org/wiki/Soubor:Josef_Jungmann_CT.jpg</a:t>
            </a:r>
            <a:endParaRPr lang="cs-CZ" sz="1800" dirty="0" smtClean="0"/>
          </a:p>
          <a:p>
            <a:r>
              <a:rPr lang="cs-CZ" sz="1800" dirty="0" smtClean="0">
                <a:hlinkClick r:id="rId5"/>
              </a:rPr>
              <a:t>http://cs.wikipedia.org/wiki/Soubor:Jan_Vil%C3%ADmek_-_</a:t>
            </a:r>
            <a:r>
              <a:rPr lang="cs-CZ" sz="1800" dirty="0" smtClean="0">
                <a:hlinkClick r:id="rId5"/>
              </a:rPr>
              <a:t>Franti%C5%A1ek_Palack%C3%BD.jpg</a:t>
            </a:r>
            <a:endParaRPr lang="cs-CZ" sz="1800" dirty="0" smtClean="0"/>
          </a:p>
          <a:p>
            <a:r>
              <a:rPr lang="cs-CZ" sz="1800" dirty="0" smtClean="0">
                <a:hlinkClick r:id="rId6"/>
              </a:rPr>
              <a:t>http://cs.wikipedia.org/wiki/Soubor:Jan_Vil%C3%ADmek_-_</a:t>
            </a:r>
            <a:r>
              <a:rPr lang="cs-CZ" sz="1800" dirty="0" smtClean="0">
                <a:hlinkClick r:id="rId6"/>
              </a:rPr>
              <a:t>Josef_Kajet%C3%A1n_Tyl.jpg</a:t>
            </a:r>
            <a:endParaRPr lang="cs-CZ" sz="1800" dirty="0" smtClean="0"/>
          </a:p>
          <a:p>
            <a:r>
              <a:rPr lang="cs-CZ" sz="1800" dirty="0" smtClean="0">
                <a:hlinkClick r:id="rId7"/>
              </a:rPr>
              <a:t>http://cs.wikipedia.org/wiki/Soubor:Jan_Vil%C3%ADmek_-_Franti%C5%A1ek_%</a:t>
            </a:r>
            <a:r>
              <a:rPr lang="cs-CZ" sz="1800" dirty="0" smtClean="0">
                <a:hlinkClick r:id="rId7"/>
              </a:rPr>
              <a:t>C5%A0kroup.jpg</a:t>
            </a:r>
            <a:endParaRPr lang="cs-CZ" sz="1800" dirty="0" smtClean="0"/>
          </a:p>
          <a:p>
            <a:r>
              <a:rPr lang="cs-CZ" sz="1800" dirty="0" smtClean="0">
                <a:hlinkClick r:id="rId8"/>
              </a:rPr>
              <a:t>http://cs.wikipedia.org/wiki/Soubor:Jan_Vil%C3%ADmek_-_</a:t>
            </a:r>
            <a:r>
              <a:rPr lang="cs-CZ" sz="1800" dirty="0" smtClean="0">
                <a:hlinkClick r:id="rId8"/>
              </a:rPr>
              <a:t>Karel_Havl%C3%AD%C4%8Dek_Borovsk%C3%BD.jpg</a:t>
            </a:r>
            <a:endParaRPr lang="cs-CZ" sz="1800" dirty="0" smtClean="0"/>
          </a:p>
          <a:p>
            <a:endParaRPr lang="cs-CZ" sz="1800" dirty="0"/>
          </a:p>
        </p:txBody>
      </p:sp>
    </p:spTree>
  </p:cSld>
  <p:clrMapOvr>
    <a:masterClrMapping/>
  </p:clrMapOvr>
  <p:transition spd="slow">
    <p:dissolv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56</TotalTime>
  <Words>271</Words>
  <Application>Microsoft Office PowerPoint</Application>
  <PresentationFormat>Předvádění na obrazovce (4:3)</PresentationFormat>
  <Paragraphs>89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Bohatý</vt:lpstr>
      <vt:lpstr>Snímek 1</vt:lpstr>
      <vt:lpstr>ANOTACE</vt:lpstr>
      <vt:lpstr>VLASTENCI NÁRODNÍHO OBROZENÍ </vt:lpstr>
      <vt:lpstr>JOSEF DOBROVSKÝ</vt:lpstr>
      <vt:lpstr>VÁCLAV MATĚJ KRAMERIUS</vt:lpstr>
      <vt:lpstr>JOSEF JUNGMANN</vt:lpstr>
      <vt:lpstr>FRANTIŠEK PALACKÝ</vt:lpstr>
      <vt:lpstr>MATICE ČESKÁ</vt:lpstr>
      <vt:lpstr>Josef Kajetán Tyl </vt:lpstr>
      <vt:lpstr>       Karel Havlíček Borovský </vt:lpstr>
      <vt:lpstr>POUŽITÉ ZDROJE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JOSEF DOBROVSKÝ</dc:title>
  <dc:creator>Csanadiova Anna</dc:creator>
  <cp:lastModifiedBy>Anička Csanadiová</cp:lastModifiedBy>
  <cp:revision>13</cp:revision>
  <dcterms:created xsi:type="dcterms:W3CDTF">2011-03-10T09:13:43Z</dcterms:created>
  <dcterms:modified xsi:type="dcterms:W3CDTF">2013-02-25T10:12:20Z</dcterms:modified>
</cp:coreProperties>
</file>