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71" r:id="rId4"/>
    <p:sldId id="272" r:id="rId5"/>
    <p:sldId id="258" r:id="rId6"/>
    <p:sldId id="259" r:id="rId7"/>
    <p:sldId id="260" r:id="rId8"/>
    <p:sldId id="261" r:id="rId9"/>
    <p:sldId id="274" r:id="rId10"/>
    <p:sldId id="264" r:id="rId11"/>
    <p:sldId id="266" r:id="rId12"/>
    <p:sldId id="267" r:id="rId13"/>
    <p:sldId id="265" r:id="rId14"/>
    <p:sldId id="275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99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8C555-A6C8-4B73-B12F-F1D91D16D92A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73085-33C0-4815-98B5-B7A48635D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FBE76-641E-4215-88A8-64B36050DEB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92D3D-13CA-4445-B0A0-24CDA4B39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53D8F-6B1A-4D7A-8B46-1BFB38C37C2A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84BC7-4645-48E5-A4A2-C4BB96479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74EF-10D1-428E-BA81-2A121BDE1BD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49573-2D45-478D-975C-B1CB10463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8D96A-5EC6-4163-88A4-F581FCBA68B2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40676-3B9C-4B36-8FD9-657316133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60C6C-34E0-41B2-8A25-2386B2257C82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8DFD7-D4C8-48CE-A715-56AAEEDCF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D7DEE-6EA4-4225-950A-0460EF7152E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74080-641E-4BC9-9D7C-DE53412C0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323D6-E77E-4E84-878A-9471D8EB70D0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F9200-BB78-42B5-A57C-7D20750F1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F9728-EE3E-4F66-BAEA-B7C7B3A3CAD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816BF-08D1-4846-9D42-FED8402CDA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0B362-9A4D-4FF5-B629-3B638D7F0F10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FC4FE-E6D5-4417-9CDD-131CAB6041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E97E2-5604-4A39-A4BA-D7FB1D030E74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AEE3D-0D4C-4F28-8299-136AA017E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B77CB1-765B-460D-8F5D-AA26D6AAC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6748C8-0475-4D89-B528-AAE63B65E1A2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3E286D3-0B6A-49D0-8CE8-7A89E4242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libri" pitchFamily="34" charset="0"/>
            </a:endParaRPr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</a:rPr>
              <a:t>VY_32_INOVACE_12_AJI_MŮJ DŮM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415" name="Group 55"/>
          <p:cNvGraphicFramePr>
            <a:graphicFrameLocks noGrp="1"/>
          </p:cNvGraphicFramePr>
          <p:nvPr>
            <p:ph idx="1"/>
          </p:nvPr>
        </p:nvGraphicFramePr>
        <p:xfrm>
          <a:off x="611188" y="908050"/>
          <a:ext cx="8281987" cy="5070158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Angličtina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Můj dům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názvy částí domu a názvy věcí v místnostech.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Schopnost pojmenovat části domu, místnosti v domě, věci v domě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House,  rooms, furniture, things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Luděk Šanca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4.- 5.ročník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14 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Calibri" pitchFamily="34" charset="0"/>
              </a:rPr>
              <a:t>ANOTACE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Public\Pictures\Sample Pictures\1237371018_CANABA5-18.3.09resize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388" y="225425"/>
            <a:ext cx="8983662" cy="640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Obdélník 2"/>
          <p:cNvSpPr>
            <a:spLocks noChangeArrowheads="1"/>
          </p:cNvSpPr>
          <p:nvPr/>
        </p:nvSpPr>
        <p:spPr bwMode="auto">
          <a:xfrm>
            <a:off x="4479925" y="324485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endParaRPr lang="cs-CZ" b="1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0825" y="476250"/>
            <a:ext cx="8424863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FFFF00"/>
                </a:solidFill>
              </a:rPr>
              <a:t>Můj dům        My house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Users\Public\Pictures\Sample Pictures\1237371018_CANABA5-18.3.09resize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338" y="222250"/>
            <a:ext cx="8983662" cy="640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 flipH="1">
            <a:off x="5148263" y="836613"/>
            <a:ext cx="1871662" cy="5048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chimney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6084888" y="1341438"/>
            <a:ext cx="142875" cy="215900"/>
          </a:xfrm>
          <a:prstGeom prst="down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4663" y="2420938"/>
            <a:ext cx="1223962" cy="28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roof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775" y="4005263"/>
            <a:ext cx="15128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garage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27763" y="3284538"/>
            <a:ext cx="1800225" cy="3603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balcony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625" y="3860800"/>
            <a:ext cx="1800225" cy="3603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window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219700" y="4005263"/>
            <a:ext cx="288925" cy="215900"/>
          </a:xfrm>
          <a:prstGeom prst="lef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67175" y="4941888"/>
            <a:ext cx="12969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door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4538663" y="4629150"/>
            <a:ext cx="242887" cy="312738"/>
          </a:xfrm>
          <a:prstGeom prst="upArrow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nabytekkunc.cz/img_zbozi/000690-0008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037"/>
            <a:ext cx="92469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31913" y="188913"/>
            <a:ext cx="6335712" cy="71913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FF0000"/>
                </a:solidFill>
              </a:rPr>
              <a:t>In </a:t>
            </a:r>
            <a:r>
              <a:rPr lang="cs-CZ" sz="5400" b="1" dirty="0" err="1">
                <a:solidFill>
                  <a:srgbClr val="FF0000"/>
                </a:solidFill>
              </a:rPr>
              <a:t>the</a:t>
            </a: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</a:rPr>
              <a:t>kitchen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76056" y="5157788"/>
            <a:ext cx="1493019" cy="7191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table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751" y="5661025"/>
            <a:ext cx="1223938" cy="571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chair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913" y="2356644"/>
            <a:ext cx="1295871" cy="5675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fridge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4248" y="1557339"/>
            <a:ext cx="2160240" cy="4317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cupboard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5600" y="1989137"/>
            <a:ext cx="1133475" cy="5476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light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67944" y="1124745"/>
            <a:ext cx="2952328" cy="4325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 smtClean="0">
                <a:solidFill>
                  <a:schemeClr val="tx1"/>
                </a:solidFill>
              </a:rPr>
              <a:t>cooker-hood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59338" y="2924175"/>
            <a:ext cx="1709737" cy="5524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cooker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3" name="Šipka dolů 22"/>
          <p:cNvSpPr/>
          <p:nvPr/>
        </p:nvSpPr>
        <p:spPr>
          <a:xfrm>
            <a:off x="6115843" y="3370856"/>
            <a:ext cx="252413" cy="360362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77819" y="3476625"/>
            <a:ext cx="1422574" cy="4524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sink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84438" y="3859213"/>
            <a:ext cx="2015331" cy="5064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/>
                </a:solidFill>
              </a:rPr>
              <a:t>cupboard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4207" y="4581128"/>
            <a:ext cx="1450081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oven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913" y="188913"/>
            <a:ext cx="6335712" cy="71913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FF0000"/>
                </a:solidFill>
              </a:rPr>
              <a:t>In </a:t>
            </a:r>
            <a:r>
              <a:rPr lang="cs-CZ" sz="5400" b="1" dirty="0" err="1">
                <a:solidFill>
                  <a:srgbClr val="FF0000"/>
                </a:solidFill>
              </a:rPr>
              <a:t>the</a:t>
            </a: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err="1">
                <a:solidFill>
                  <a:srgbClr val="FF0000"/>
                </a:solidFill>
              </a:rPr>
              <a:t>bedroom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9458" name="Picture 2" descr="F:\ložnice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8475" y="1179513"/>
            <a:ext cx="8355013" cy="565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132138" y="5516563"/>
            <a:ext cx="1727200" cy="4333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bed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35375" y="4000500"/>
            <a:ext cx="1657350" cy="4365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pillow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076825" y="4217988"/>
            <a:ext cx="215900" cy="147637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08850" y="5229225"/>
            <a:ext cx="1366838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table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17513" y="3643313"/>
            <a:ext cx="2159000" cy="8651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Chest</a:t>
            </a: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err="1">
                <a:solidFill>
                  <a:srgbClr val="FFFF00"/>
                </a:solidFill>
              </a:rPr>
              <a:t>of</a:t>
            </a: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err="1">
                <a:solidFill>
                  <a:srgbClr val="FFFF00"/>
                </a:solidFill>
              </a:rPr>
              <a:t>drawers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775" y="1773238"/>
            <a:ext cx="2087563" cy="5762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wardrobe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96188" y="2708275"/>
            <a:ext cx="1203325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shelf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Šipka dolů 9"/>
          <p:cNvSpPr/>
          <p:nvPr/>
        </p:nvSpPr>
        <p:spPr>
          <a:xfrm>
            <a:off x="7993063" y="3284538"/>
            <a:ext cx="204787" cy="2159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850" y="1628775"/>
            <a:ext cx="19446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picture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6775" y="4868863"/>
            <a:ext cx="1911350" cy="3603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rgbClr val="FFFF00"/>
                </a:solidFill>
              </a:rPr>
              <a:t>mattress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t2.gstatic.com/images?q=tbn:ANd9GcQIqWClUGfYqRLMkN8c49F1MFJvZoa-wU93kTwaDBPyGo2n3Nm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930275"/>
            <a:ext cx="8497888" cy="590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331913" y="0"/>
            <a:ext cx="6335712" cy="7651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FF0000"/>
                </a:solidFill>
              </a:rPr>
              <a:t>In </a:t>
            </a:r>
            <a:r>
              <a:rPr lang="cs-CZ" sz="5400" b="1" dirty="0" err="1">
                <a:solidFill>
                  <a:srgbClr val="FF0000"/>
                </a:solidFill>
              </a:rPr>
              <a:t>the</a:t>
            </a: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err="1">
                <a:solidFill>
                  <a:srgbClr val="FF0000"/>
                </a:solidFill>
              </a:rPr>
              <a:t>living</a:t>
            </a: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err="1">
                <a:solidFill>
                  <a:srgbClr val="FF0000"/>
                </a:solidFill>
              </a:rPr>
              <a:t>room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19475" y="5229225"/>
            <a:ext cx="1728788" cy="5032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table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8313" y="4797425"/>
            <a:ext cx="1943100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armchair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95738" y="3500438"/>
            <a:ext cx="230505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television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5003800" y="3883025"/>
            <a:ext cx="288925" cy="33813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8488" y="6237288"/>
            <a:ext cx="1800225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carpet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6516688" y="6453188"/>
            <a:ext cx="431800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4663" y="1773238"/>
            <a:ext cx="2663825" cy="5762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cupboard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188" y="1196975"/>
            <a:ext cx="1944687" cy="3603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picture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050" y="2565400"/>
            <a:ext cx="15128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plant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1835150" y="2781300"/>
            <a:ext cx="433388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www.klonakoupelny.cz/images/1.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2275" y="1052513"/>
            <a:ext cx="8713788" cy="578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331913" y="0"/>
            <a:ext cx="6335712" cy="7651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FF0000"/>
                </a:solidFill>
              </a:rPr>
              <a:t>In </a:t>
            </a:r>
            <a:r>
              <a:rPr lang="cs-CZ" sz="5400" b="1" dirty="0" err="1">
                <a:solidFill>
                  <a:srgbClr val="FF0000"/>
                </a:solidFill>
              </a:rPr>
              <a:t>the</a:t>
            </a: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err="1">
                <a:solidFill>
                  <a:srgbClr val="FF0000"/>
                </a:solidFill>
              </a:rPr>
              <a:t>bathroom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092950" y="2276475"/>
            <a:ext cx="1582738" cy="5048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mirror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6375" y="4149725"/>
            <a:ext cx="1079500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bath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8263" y="4724400"/>
            <a:ext cx="3240087" cy="4333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washbasin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4075" y="2276475"/>
            <a:ext cx="1871663" cy="936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washing</a:t>
            </a:r>
            <a:r>
              <a:rPr lang="cs-CZ" dirty="0"/>
              <a:t> </a:t>
            </a: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machine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00563" y="1916113"/>
            <a:ext cx="1871662" cy="6127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shower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Public\Pictures\Sample Pictures\1237371018_CANABA5-18.3.09resize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338" y="222250"/>
            <a:ext cx="8983662" cy="640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 flipH="1">
            <a:off x="5364163" y="836613"/>
            <a:ext cx="1655762" cy="5048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6084888" y="1341438"/>
            <a:ext cx="142875" cy="215900"/>
          </a:xfrm>
          <a:prstGeom prst="down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4663" y="2420938"/>
            <a:ext cx="1223962" cy="28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71775" y="4005263"/>
            <a:ext cx="15128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27763" y="3284538"/>
            <a:ext cx="1800225" cy="3603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6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08625" y="3860800"/>
            <a:ext cx="431800" cy="3603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5219700" y="4005263"/>
            <a:ext cx="288925" cy="215900"/>
          </a:xfrm>
          <a:prstGeom prst="lef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67175" y="4941888"/>
            <a:ext cx="12969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11" name="Šipka nahoru 10"/>
          <p:cNvSpPr/>
          <p:nvPr/>
        </p:nvSpPr>
        <p:spPr>
          <a:xfrm>
            <a:off x="4538663" y="4629150"/>
            <a:ext cx="242887" cy="312738"/>
          </a:xfrm>
          <a:prstGeom prst="upArrow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F:\kuchyň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2513"/>
            <a:ext cx="9042400" cy="579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79388" y="188913"/>
            <a:ext cx="5540375" cy="71913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solidFill>
                  <a:srgbClr val="FF0000"/>
                </a:solidFill>
              </a:rPr>
              <a:t>Where</a:t>
            </a:r>
            <a:r>
              <a:rPr lang="cs-CZ" sz="5400" b="1" dirty="0">
                <a:solidFill>
                  <a:srgbClr val="FF0000"/>
                </a:solidFill>
              </a:rPr>
              <a:t> are </a:t>
            </a:r>
            <a:r>
              <a:rPr lang="cs-CZ" sz="5400" b="1" dirty="0" err="1">
                <a:solidFill>
                  <a:srgbClr val="FF0000"/>
                </a:solidFill>
              </a:rPr>
              <a:t>you</a:t>
            </a:r>
            <a:r>
              <a:rPr lang="cs-CZ" sz="5400" b="1" dirty="0"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19700" y="5157788"/>
            <a:ext cx="2305050" cy="7191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6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81413" y="5949950"/>
            <a:ext cx="414337" cy="647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7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4095750" y="6232525"/>
            <a:ext cx="215900" cy="18097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931025" y="1557338"/>
            <a:ext cx="1744663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7551738" y="1997075"/>
            <a:ext cx="252412" cy="360363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04025" y="2708275"/>
            <a:ext cx="576263" cy="4333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10" name="Šipka doleva 9"/>
          <p:cNvSpPr/>
          <p:nvPr/>
        </p:nvSpPr>
        <p:spPr>
          <a:xfrm>
            <a:off x="6569075" y="2882900"/>
            <a:ext cx="360363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04025" y="3500438"/>
            <a:ext cx="576263" cy="4286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6569075" y="3694113"/>
            <a:ext cx="360363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40200" y="1997075"/>
            <a:ext cx="2232025" cy="3603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5600" y="1412875"/>
            <a:ext cx="566738" cy="3603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19" name="Šipka doleva 18"/>
          <p:cNvSpPr/>
          <p:nvPr/>
        </p:nvSpPr>
        <p:spPr>
          <a:xfrm>
            <a:off x="5187950" y="1557338"/>
            <a:ext cx="360363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79613" y="1412875"/>
            <a:ext cx="2376487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9</a:t>
            </a:r>
          </a:p>
        </p:txBody>
      </p:sp>
      <p:sp>
        <p:nvSpPr>
          <p:cNvPr id="21" name="Šipka dolů 20"/>
          <p:cNvSpPr/>
          <p:nvPr/>
        </p:nvSpPr>
        <p:spPr>
          <a:xfrm>
            <a:off x="3005138" y="2176463"/>
            <a:ext cx="252412" cy="360362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005138" y="2924175"/>
            <a:ext cx="1350962" cy="5524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8</a:t>
            </a:r>
          </a:p>
        </p:txBody>
      </p:sp>
      <p:sp>
        <p:nvSpPr>
          <p:cNvPr id="23" name="Šipka dolů 22"/>
          <p:cNvSpPr/>
          <p:nvPr/>
        </p:nvSpPr>
        <p:spPr>
          <a:xfrm>
            <a:off x="3527425" y="3405188"/>
            <a:ext cx="252413" cy="360362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79950" y="3476625"/>
            <a:ext cx="755650" cy="4524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25" name="Šipka doleva 24"/>
          <p:cNvSpPr/>
          <p:nvPr/>
        </p:nvSpPr>
        <p:spPr>
          <a:xfrm>
            <a:off x="4500563" y="3606800"/>
            <a:ext cx="358775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39750" y="3859213"/>
            <a:ext cx="2087563" cy="5064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10</a:t>
            </a:r>
          </a:p>
        </p:txBody>
      </p:sp>
      <p:pic>
        <p:nvPicPr>
          <p:cNvPr id="24" name="Picture 2" descr="http://www.nabytekkunc.cz/img_zbozi/000690-0008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2" y="-23812"/>
            <a:ext cx="92469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27584" y="5876925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99593" y="2652713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6012185" y="1998768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012185" y="1219201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506382" y="5157788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934368" y="3542506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7317904" y="3599656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137883" y="4509120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7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443316" y="1111251"/>
            <a:ext cx="360040" cy="4460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6493" y="0"/>
            <a:ext cx="5379108" cy="7651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solidFill>
                  <a:srgbClr val="FF0000"/>
                </a:solidFill>
              </a:rPr>
              <a:t>Where</a:t>
            </a:r>
            <a:r>
              <a:rPr lang="cs-CZ" sz="5400" b="1" dirty="0">
                <a:solidFill>
                  <a:srgbClr val="FF0000"/>
                </a:solidFill>
              </a:rPr>
              <a:t> are </a:t>
            </a:r>
            <a:r>
              <a:rPr lang="cs-CZ" sz="5400" b="1" dirty="0" err="1">
                <a:solidFill>
                  <a:srgbClr val="FF0000"/>
                </a:solidFill>
              </a:rPr>
              <a:t>you</a:t>
            </a:r>
            <a:r>
              <a:rPr lang="cs-CZ" sz="5400" b="1" dirty="0">
                <a:solidFill>
                  <a:srgbClr val="FF0000"/>
                </a:solidFill>
              </a:rPr>
              <a:t>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t2.gstatic.com/images?q=tbn:ANd9GcQIqWClUGfYqRLMkN8c49F1MFJvZoa-wU93kTwaDBPyGo2n3Nm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930275"/>
            <a:ext cx="8497888" cy="590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0825" y="0"/>
            <a:ext cx="5184775" cy="7651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solidFill>
                  <a:srgbClr val="FF0000"/>
                </a:solidFill>
              </a:rPr>
              <a:t>Where</a:t>
            </a:r>
            <a:r>
              <a:rPr lang="cs-CZ" sz="5400" b="1" dirty="0">
                <a:solidFill>
                  <a:srgbClr val="FF0000"/>
                </a:solidFill>
              </a:rPr>
              <a:t> are </a:t>
            </a:r>
            <a:r>
              <a:rPr lang="cs-CZ" sz="5400" b="1" dirty="0" err="1">
                <a:solidFill>
                  <a:srgbClr val="FF0000"/>
                </a:solidFill>
              </a:rPr>
              <a:t>you</a:t>
            </a:r>
            <a:r>
              <a:rPr lang="cs-CZ" sz="5400" b="1" dirty="0"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2" name="Obdélník 1"/>
          <p:cNvSpPr/>
          <p:nvPr/>
        </p:nvSpPr>
        <p:spPr>
          <a:xfrm>
            <a:off x="3419475" y="5229225"/>
            <a:ext cx="1728788" cy="5032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8313" y="4797425"/>
            <a:ext cx="1943100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95738" y="3500438"/>
            <a:ext cx="230505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5003800" y="3883025"/>
            <a:ext cx="288925" cy="33813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8488" y="6237288"/>
            <a:ext cx="431800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6516688" y="6453188"/>
            <a:ext cx="431800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4663" y="1773238"/>
            <a:ext cx="2663825" cy="5762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11188" y="1196975"/>
            <a:ext cx="647700" cy="3603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51050" y="2565400"/>
            <a:ext cx="75723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1835150" y="2781300"/>
            <a:ext cx="433388" cy="21590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://www.klonakoupelny.cz/images/1.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2275" y="1052513"/>
            <a:ext cx="8713788" cy="578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0"/>
            <a:ext cx="5651500" cy="7651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solidFill>
                  <a:srgbClr val="FF0000"/>
                </a:solidFill>
              </a:rPr>
              <a:t>Where</a:t>
            </a:r>
            <a:r>
              <a:rPr lang="cs-CZ" sz="5400" b="1" dirty="0">
                <a:solidFill>
                  <a:srgbClr val="FF0000"/>
                </a:solidFill>
              </a:rPr>
              <a:t> are </a:t>
            </a:r>
            <a:r>
              <a:rPr lang="cs-CZ" sz="5400" b="1" dirty="0" err="1">
                <a:solidFill>
                  <a:srgbClr val="FF0000"/>
                </a:solidFill>
              </a:rPr>
              <a:t>you</a:t>
            </a:r>
            <a:r>
              <a:rPr lang="cs-CZ" sz="5400" b="1" dirty="0"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2" name="Obdélník 1"/>
          <p:cNvSpPr/>
          <p:nvPr/>
        </p:nvSpPr>
        <p:spPr>
          <a:xfrm>
            <a:off x="7380288" y="2276475"/>
            <a:ext cx="1295400" cy="5048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76375" y="4149725"/>
            <a:ext cx="1079500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8263" y="4724400"/>
            <a:ext cx="3240087" cy="4333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71775" y="3213100"/>
            <a:ext cx="1223963" cy="11525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4500563" y="1916113"/>
            <a:ext cx="1871662" cy="6127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388" y="188913"/>
            <a:ext cx="5453062" cy="71913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solidFill>
                  <a:srgbClr val="FF0000"/>
                </a:solidFill>
              </a:rPr>
              <a:t>Where</a:t>
            </a:r>
            <a:r>
              <a:rPr lang="cs-CZ" sz="5400" b="1" dirty="0">
                <a:solidFill>
                  <a:srgbClr val="FF0000"/>
                </a:solidFill>
              </a:rPr>
              <a:t> are </a:t>
            </a:r>
            <a:r>
              <a:rPr lang="cs-CZ" sz="5400" b="1" dirty="0" err="1">
                <a:solidFill>
                  <a:srgbClr val="FF0000"/>
                </a:solidFill>
              </a:rPr>
              <a:t>you</a:t>
            </a:r>
            <a:r>
              <a:rPr lang="cs-CZ" sz="5400" b="1" dirty="0">
                <a:solidFill>
                  <a:srgbClr val="FF0000"/>
                </a:solidFill>
              </a:rPr>
              <a:t> ?</a:t>
            </a:r>
          </a:p>
        </p:txBody>
      </p:sp>
      <p:pic>
        <p:nvPicPr>
          <p:cNvPr id="26626" name="Picture 2" descr="F:\ložnice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8475" y="1154113"/>
            <a:ext cx="8355013" cy="565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132138" y="5516563"/>
            <a:ext cx="1727200" cy="4333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6775" y="4000500"/>
            <a:ext cx="615950" cy="4365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7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5076825" y="4217988"/>
            <a:ext cx="215900" cy="147637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08850" y="5229225"/>
            <a:ext cx="1366838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417513" y="3643313"/>
            <a:ext cx="2159000" cy="86518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6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71775" y="1773238"/>
            <a:ext cx="2087563" cy="5762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7596188" y="2708275"/>
            <a:ext cx="936625" cy="5762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10" name="Šipka dolů 9"/>
          <p:cNvSpPr/>
          <p:nvPr/>
        </p:nvSpPr>
        <p:spPr>
          <a:xfrm>
            <a:off x="7993063" y="3284538"/>
            <a:ext cx="204787" cy="2159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850" y="1628775"/>
            <a:ext cx="1944688" cy="431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5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76775" y="4868863"/>
            <a:ext cx="1911350" cy="3603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FF00"/>
                </a:solidFill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4631547"/>
              </p:ext>
            </p:extLst>
          </p:nvPr>
        </p:nvGraphicFramePr>
        <p:xfrm>
          <a:off x="685800" y="762000"/>
          <a:ext cx="5753100" cy="4562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Dokument" r:id="rId3" imgW="5761138" imgH="4565466" progId="Word.Document.12">
                  <p:embed/>
                </p:oleObj>
              </mc:Choice>
              <mc:Fallback>
                <p:oleObj name="Dokument" r:id="rId3" imgW="5761138" imgH="4565466" progId="Word.Document.12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762000"/>
                        <a:ext cx="5753100" cy="4562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230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Můj dům</dc:title>
  <dc:creator>ucitel</dc:creator>
  <cp:lastModifiedBy>Šanca</cp:lastModifiedBy>
  <cp:revision>48</cp:revision>
  <dcterms:created xsi:type="dcterms:W3CDTF">2012-04-30T11:37:13Z</dcterms:created>
  <dcterms:modified xsi:type="dcterms:W3CDTF">2013-01-04T08:14:11Z</dcterms:modified>
</cp:coreProperties>
</file>