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6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468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5640EF2-5E72-4B6D-BE5C-30DA612622E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35DD858-8064-48BF-BCF4-8D79E2137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a/af/Mayerling10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a/ac/Narodni_divadlo_Praha_188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upload.wikimedia.org/wikipedia/commons/b/be/Josef_Schulz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b/b3/Bedrich_Smetan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f/f9/Jan_Vil%C3%ADmek_-_Alois_Jir%C3%A1sek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5/Josef_Vaclav_Myslbek_Vilimek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upload.wikimedia.org/wikipedia/commons/a/af/Ales_Portra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a/Jan_Vil%C3%ADmek_-_Vojt%C4%9Bch_Hynais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c/c5/Jan_Vil%C3%ADmek_-_Franti%C5%A1ek_%C5%BDen%C3%AD%C5%A1ek.jpg" TargetMode="External"/><Relationship Id="rId9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c/c0/Hynais,_curtain,_1833_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fdb.cz/if_herec-plakaty.html?herec=19832&amp;PHPSESSID=6c248f2a97229b4987b3904a85082b16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ulkyevropou.cz/cz_spisovatele.php" TargetMode="External"/><Relationship Id="rId3" Type="http://schemas.openxmlformats.org/officeDocument/2006/relationships/hyperlink" Target="http://www.fknizek.nazory.cz/kalendar/vyroci31.htm" TargetMode="External"/><Relationship Id="rId7" Type="http://schemas.openxmlformats.org/officeDocument/2006/relationships/hyperlink" Target="http://www.antinovinky.cz/domaci/zemrel-bedrich-smetana.html" TargetMode="External"/><Relationship Id="rId2" Type="http://schemas.openxmlformats.org/officeDocument/2006/relationships/hyperlink" Target="http://www.jap-jacina.cz/protipovodnova-vrata-pro-narodni-divadlo-r11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osef_Schulz.png" TargetMode="External"/><Relationship Id="rId5" Type="http://schemas.openxmlformats.org/officeDocument/2006/relationships/hyperlink" Target="http://cs.wikipedia.org/wiki/Soubor:Narodni_divadlo_Praha_1881.jpg" TargetMode="External"/><Relationship Id="rId10" Type="http://schemas.openxmlformats.org/officeDocument/2006/relationships/hyperlink" Target="http://cs.wikipedia.org/wiki/Soubor:Jan_Vil%C3%ADmek_-_Franti%C5%A1ek_%C5%BDen%C3%AD%C5%A1ek.jpg" TargetMode="External"/><Relationship Id="rId4" Type="http://schemas.openxmlformats.org/officeDocument/2006/relationships/hyperlink" Target="http://alzbeta-sissi.blog.cz/1206/zivotopis-1-cast" TargetMode="External"/><Relationship Id="rId9" Type="http://schemas.openxmlformats.org/officeDocument/2006/relationships/hyperlink" Target="http://cs.wikipedia.org/wiki/Soubor:Ales_Portrait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nais,_curtain,_1833_.jpg" TargetMode="External"/><Relationship Id="rId2" Type="http://schemas.openxmlformats.org/officeDocument/2006/relationships/hyperlink" Target="http://cs.wikipedia.org/wiki/Soubor:Jan_Vil%C3%ADmek_-_Vojt%C4%9Bch_Hyna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sfd.cz/uzivatel/150437-thebalrog/" TargetMode="External"/><Relationship Id="rId4" Type="http://schemas.openxmlformats.org/officeDocument/2006/relationships/hyperlink" Target="http://cs.wikipedia.org/wiki/Soubor:Josef_Vaclav_Myslbek_Vilim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2" y="1700211"/>
          <a:ext cx="7596261" cy="47531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1127"/>
                <a:gridCol w="4305134"/>
              </a:tblGrid>
              <a:tr h="673022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73022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 Anna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D8 - 14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24.3.2011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Národní obrození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885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Národní divadlo v Praze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Prezentace seznamuje žáky s počátky Národního divadla. Jde </a:t>
            </a:r>
          </a:p>
          <a:p>
            <a:pPr>
              <a:buNone/>
            </a:pPr>
            <a:r>
              <a:rPr lang="cs-CZ" sz="2000" dirty="0" smtClean="0"/>
              <a:t>např. o nápad a myšlenku postavit divadlo, popisuje katastrofu </a:t>
            </a:r>
          </a:p>
          <a:p>
            <a:pPr>
              <a:buNone/>
            </a:pPr>
            <a:r>
              <a:rPr lang="cs-CZ" sz="2000" dirty="0" smtClean="0"/>
              <a:t>Národního divadla,  významné osobnosti, které s podíleli na </a:t>
            </a:r>
          </a:p>
          <a:p>
            <a:pPr>
              <a:buNone/>
            </a:pPr>
            <a:r>
              <a:rPr lang="cs-CZ" sz="2000" dirty="0" smtClean="0"/>
              <a:t>výzdobě Národního divadla na závěr zajímavosti spojené s </a:t>
            </a:r>
          </a:p>
          <a:p>
            <a:pPr>
              <a:buNone/>
            </a:pPr>
            <a:r>
              <a:rPr lang="cs-CZ" sz="2000" dirty="0" smtClean="0"/>
              <a:t>Národním divadlem.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/>
              <a:t>ANOTACE</a:t>
            </a:r>
            <a:endParaRPr lang="cs-CZ" sz="5400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NÁRODNÍ DIVADLO V PRAZE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6" name="il_fi" descr="http://www.arcadira.eu/fotografie/pamatky/narodni_divadlo_praha_budova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40768"/>
            <a:ext cx="7488832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Podzim 1844 na poradách vlastenců</a:t>
            </a:r>
          </a:p>
          <a:p>
            <a:r>
              <a:rPr lang="cs-CZ" dirty="0" smtClean="0"/>
              <a:t>Realizace žádosti o stavbu podal </a:t>
            </a:r>
            <a:r>
              <a:rPr lang="cs-CZ" b="1" dirty="0" smtClean="0">
                <a:solidFill>
                  <a:srgbClr val="CC3300"/>
                </a:solidFill>
              </a:rPr>
              <a:t>F. Palacký</a:t>
            </a:r>
          </a:p>
          <a:p>
            <a:r>
              <a:rPr lang="cs-CZ" dirty="0" smtClean="0"/>
              <a:t>1852 z první sbírky zakoupen pozemek </a:t>
            </a:r>
          </a:p>
          <a:p>
            <a:pPr>
              <a:buNone/>
            </a:pPr>
            <a:r>
              <a:rPr lang="cs-CZ" dirty="0" smtClean="0"/>
              <a:t>	bývalé solnice o rozloze 28 arů</a:t>
            </a:r>
          </a:p>
          <a:p>
            <a:r>
              <a:rPr lang="cs-CZ" dirty="0" smtClean="0"/>
              <a:t>Poloha divadla u vltavského břehu naproti </a:t>
            </a:r>
          </a:p>
          <a:p>
            <a:pPr>
              <a:buNone/>
            </a:pPr>
            <a:r>
              <a:rPr lang="cs-CZ" dirty="0" smtClean="0"/>
              <a:t>	Pražskému hradu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MYŠLENKA STAVBY</a:t>
            </a:r>
            <a:endParaRPr lang="cs-CZ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</a:t>
            </a:r>
            <a:r>
              <a:rPr lang="cs-CZ" dirty="0" smtClean="0"/>
              <a:t>ávrh </a:t>
            </a:r>
            <a:r>
              <a:rPr lang="cs-CZ" dirty="0" smtClean="0"/>
              <a:t>stavby – architekt </a:t>
            </a:r>
            <a:r>
              <a:rPr lang="cs-CZ" b="1" dirty="0" smtClean="0">
                <a:solidFill>
                  <a:srgbClr val="CC3300"/>
                </a:solidFill>
              </a:rPr>
              <a:t>Josef Zítek</a:t>
            </a:r>
          </a:p>
          <a:p>
            <a:r>
              <a:rPr lang="cs-CZ" dirty="0" smtClean="0"/>
              <a:t>16. května 1868 slavnostní položení </a:t>
            </a:r>
          </a:p>
          <a:p>
            <a:pPr>
              <a:buNone/>
            </a:pPr>
            <a:r>
              <a:rPr lang="cs-CZ" dirty="0" smtClean="0"/>
              <a:t>	základních kamenů</a:t>
            </a:r>
          </a:p>
          <a:p>
            <a:r>
              <a:rPr lang="cs-CZ" dirty="0" smtClean="0"/>
              <a:t>K</a:t>
            </a:r>
            <a:r>
              <a:rPr lang="cs-CZ" dirty="0" smtClean="0"/>
              <a:t>ameny </a:t>
            </a:r>
            <a:r>
              <a:rPr lang="cs-CZ" dirty="0" smtClean="0"/>
              <a:t>dovezeny z významných </a:t>
            </a:r>
          </a:p>
          <a:p>
            <a:pPr>
              <a:buNone/>
            </a:pPr>
            <a:r>
              <a:rPr lang="cs-CZ" dirty="0" smtClean="0"/>
              <a:t>	českých míst</a:t>
            </a:r>
          </a:p>
          <a:p>
            <a:r>
              <a:rPr lang="cs-CZ" dirty="0" smtClean="0"/>
              <a:t>N</a:t>
            </a:r>
            <a:r>
              <a:rPr lang="cs-CZ" dirty="0" smtClean="0"/>
              <a:t>apř</a:t>
            </a:r>
            <a:r>
              <a:rPr lang="cs-CZ" dirty="0" smtClean="0"/>
              <a:t>. z Řípu, Radhošť, Blaník, Hostýn, </a:t>
            </a:r>
          </a:p>
          <a:p>
            <a:pPr>
              <a:buNone/>
            </a:pPr>
            <a:r>
              <a:rPr lang="cs-CZ" dirty="0" smtClean="0"/>
              <a:t>	Vyšehrad</a:t>
            </a:r>
          </a:p>
          <a:p>
            <a:r>
              <a:rPr lang="cs-CZ" dirty="0" smtClean="0"/>
              <a:t>1877 divadlo „pod střechou“</a:t>
            </a:r>
          </a:p>
          <a:p>
            <a:r>
              <a:rPr lang="cs-CZ" dirty="0" smtClean="0"/>
              <a:t>Poprvé otevřeno 11. června 1881 na počest </a:t>
            </a:r>
          </a:p>
          <a:p>
            <a:pPr>
              <a:buNone/>
            </a:pPr>
            <a:r>
              <a:rPr lang="cs-CZ" dirty="0" smtClean="0"/>
              <a:t>	prince </a:t>
            </a:r>
            <a:r>
              <a:rPr lang="cs-CZ" b="1" dirty="0" smtClean="0">
                <a:solidFill>
                  <a:srgbClr val="CC3300"/>
                </a:solidFill>
              </a:rPr>
              <a:t>Rudolfa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STAVBA NÁRODNÍHO DIVADLA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1026" name="Picture 2" descr="http://www.oldweb.obecmalenice.cz/picture/josefzite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268760"/>
            <a:ext cx="1828800" cy="2286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900" decel="100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19. století</a:t>
            </a:r>
          </a:p>
          <a:p>
            <a:r>
              <a:rPr lang="cs-CZ" dirty="0" smtClean="0"/>
              <a:t>Otec císař František Josef I.</a:t>
            </a:r>
          </a:p>
          <a:p>
            <a:r>
              <a:rPr lang="cs-CZ" dirty="0" smtClean="0"/>
              <a:t>Matka Alžběta Bavorská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PRINC RUDOLF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16386" name="Picture 2" descr="Soubor:Mayerling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8765" t="12600" r="5775"/>
          <a:stretch>
            <a:fillRect/>
          </a:stretch>
        </p:blipFill>
        <p:spPr bwMode="auto">
          <a:xfrm>
            <a:off x="5940152" y="1412776"/>
            <a:ext cx="2808312" cy="4994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Národní divadlo v r. 1881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4" name="Zástupný symbol pro obsah 3" descr="Soubor:Narodni divadlo Praha 1881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556792"/>
            <a:ext cx="684076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12. srpna 1881 požár zničil měděnou kopuli, </a:t>
            </a:r>
          </a:p>
          <a:p>
            <a:pPr>
              <a:buNone/>
            </a:pPr>
            <a:r>
              <a:rPr lang="cs-CZ" dirty="0" smtClean="0"/>
              <a:t>	jeviště a hlediště</a:t>
            </a:r>
          </a:p>
          <a:p>
            <a:r>
              <a:rPr lang="cs-CZ" dirty="0" smtClean="0"/>
              <a:t>Rekonstrukční práce</a:t>
            </a:r>
          </a:p>
          <a:p>
            <a:pPr>
              <a:buNone/>
            </a:pPr>
            <a:r>
              <a:rPr lang="cs-CZ" dirty="0" smtClean="0"/>
              <a:t>		- </a:t>
            </a:r>
            <a:r>
              <a:rPr lang="cs-CZ" b="1" dirty="0" smtClean="0">
                <a:solidFill>
                  <a:srgbClr val="CC3300"/>
                </a:solidFill>
              </a:rPr>
              <a:t>arch. Josef Schulz</a:t>
            </a:r>
          </a:p>
          <a:p>
            <a:r>
              <a:rPr lang="cs-CZ" dirty="0" smtClean="0"/>
              <a:t>Sbírkou na obnovu divadla </a:t>
            </a:r>
          </a:p>
          <a:p>
            <a:pPr>
              <a:buNone/>
            </a:pPr>
            <a:r>
              <a:rPr lang="cs-CZ" dirty="0" smtClean="0"/>
              <a:t>	přispěl celý český národ</a:t>
            </a:r>
          </a:p>
          <a:p>
            <a:r>
              <a:rPr lang="cs-CZ" dirty="0" smtClean="0"/>
              <a:t>Znovu otevření 18. listopadu 1883 </a:t>
            </a:r>
          </a:p>
          <a:p>
            <a:pPr>
              <a:buNone/>
            </a:pPr>
            <a:r>
              <a:rPr lang="cs-CZ" dirty="0" smtClean="0"/>
              <a:t>	představením Smetanovy slavnostní</a:t>
            </a:r>
          </a:p>
          <a:p>
            <a:pPr>
              <a:buNone/>
            </a:pPr>
            <a:r>
              <a:rPr lang="cs-CZ" dirty="0" smtClean="0"/>
              <a:t>	opery</a:t>
            </a:r>
            <a:r>
              <a:rPr lang="cs-CZ" b="1" dirty="0" smtClean="0">
                <a:solidFill>
                  <a:srgbClr val="CC3300"/>
                </a:solidFill>
              </a:rPr>
              <a:t> Libuše</a:t>
            </a:r>
            <a:endParaRPr lang="cs-CZ" b="1" dirty="0">
              <a:solidFill>
                <a:srgbClr val="CC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POŽÁR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17410" name="Picture 2" descr="Soubor:Josef Schulz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988840"/>
            <a:ext cx="1682585" cy="2056875"/>
          </a:xfrm>
          <a:prstGeom prst="rect">
            <a:avLst/>
          </a:prstGeom>
          <a:noFill/>
        </p:spPr>
      </p:pic>
      <p:pic>
        <p:nvPicPr>
          <p:cNvPr id="17412" name="Picture 4" descr="Soubor:Bedrich Smetan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4365104"/>
            <a:ext cx="1800200" cy="2101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dubna 1977 po představení Jiráskovy </a:t>
            </a:r>
            <a:r>
              <a:rPr lang="cs-CZ" b="1" dirty="0" smtClean="0">
                <a:solidFill>
                  <a:srgbClr val="CC3300"/>
                </a:solidFill>
              </a:rPr>
              <a:t>Lucerny </a:t>
            </a:r>
            <a:r>
              <a:rPr lang="cs-CZ" dirty="0" smtClean="0"/>
              <a:t>(pohádkové drama) probíhala </a:t>
            </a:r>
          </a:p>
          <a:p>
            <a:pPr>
              <a:buNone/>
            </a:pPr>
            <a:r>
              <a:rPr lang="cs-CZ" dirty="0" smtClean="0"/>
              <a:t>	rekonstrukce arch. Zdeňkem Vávry</a:t>
            </a:r>
          </a:p>
          <a:p>
            <a:r>
              <a:rPr lang="cs-CZ" dirty="0" smtClean="0"/>
              <a:t>Na 6 let divadlo uzavřeno</a:t>
            </a:r>
          </a:p>
          <a:p>
            <a:r>
              <a:rPr lang="cs-CZ" dirty="0" smtClean="0"/>
              <a:t>Znovu otevření 1983 = 100let Národního divadla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REKONSTRUKCE VE 20. STOLETÍ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18434" name="Picture 2" descr="Soubor:Jan Vilímek - Alois Jirás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10839"/>
          <a:stretch>
            <a:fillRect/>
          </a:stretch>
        </p:blipFill>
        <p:spPr bwMode="auto">
          <a:xfrm>
            <a:off x="6213368" y="3789040"/>
            <a:ext cx="2930632" cy="3068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363272" cy="4525963"/>
          </a:xfrm>
        </p:spPr>
        <p:txBody>
          <a:bodyPr/>
          <a:lstStyle/>
          <a:p>
            <a:r>
              <a:rPr lang="cs-CZ" b="1" dirty="0" smtClean="0"/>
              <a:t>Umělecké soubory</a:t>
            </a:r>
          </a:p>
          <a:p>
            <a:pPr>
              <a:buNone/>
            </a:pPr>
            <a:r>
              <a:rPr lang="cs-CZ" b="1" dirty="0" smtClean="0">
                <a:solidFill>
                  <a:srgbClr val="CC3300"/>
                </a:solidFill>
              </a:rPr>
              <a:t>	a) činohra</a:t>
            </a:r>
          </a:p>
          <a:p>
            <a:pPr>
              <a:buNone/>
            </a:pPr>
            <a:r>
              <a:rPr lang="cs-CZ" dirty="0" smtClean="0"/>
              <a:t>		- divadelní hra-drama-o činech </a:t>
            </a:r>
          </a:p>
          <a:p>
            <a:pPr>
              <a:buNone/>
            </a:pPr>
            <a:r>
              <a:rPr lang="cs-CZ" dirty="0" smtClean="0"/>
              <a:t>						  a skutcích lidí</a:t>
            </a:r>
          </a:p>
          <a:p>
            <a:pPr>
              <a:buNone/>
            </a:pPr>
            <a:r>
              <a:rPr lang="cs-CZ" b="1" dirty="0" smtClean="0">
                <a:solidFill>
                  <a:srgbClr val="CC3300"/>
                </a:solidFill>
              </a:rPr>
              <a:t>	b) opera</a:t>
            </a:r>
          </a:p>
          <a:p>
            <a:pPr>
              <a:buNone/>
            </a:pPr>
            <a:r>
              <a:rPr lang="cs-CZ" dirty="0" smtClean="0"/>
              <a:t>		- hudební drama</a:t>
            </a:r>
          </a:p>
          <a:p>
            <a:pPr>
              <a:buNone/>
            </a:pPr>
            <a:r>
              <a:rPr lang="cs-CZ" b="1" dirty="0" smtClean="0">
                <a:solidFill>
                  <a:srgbClr val="CC3300"/>
                </a:solidFill>
              </a:rPr>
              <a:t>	c) balet</a:t>
            </a:r>
          </a:p>
          <a:p>
            <a:pPr>
              <a:buNone/>
            </a:pPr>
            <a:r>
              <a:rPr lang="cs-CZ" dirty="0" smtClean="0"/>
              <a:t>		- divadelně-taneční formy vystoupení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SOUBORY NÁRODNÍHO DIVADLA</a:t>
            </a:r>
            <a:endParaRPr lang="cs-CZ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340768"/>
            <a:ext cx="8229600" cy="4525963"/>
          </a:xfrm>
        </p:spPr>
        <p:txBody>
          <a:bodyPr/>
          <a:lstStyle/>
          <a:p>
            <a:r>
              <a:rPr lang="cs-CZ" dirty="0" smtClean="0"/>
              <a:t>malíř Mikoláš Aleš</a:t>
            </a:r>
          </a:p>
          <a:p>
            <a:r>
              <a:rPr lang="cs-CZ" dirty="0" smtClean="0"/>
              <a:t>malíř František Ženíšek</a:t>
            </a:r>
          </a:p>
          <a:p>
            <a:r>
              <a:rPr lang="cs-CZ" dirty="0" smtClean="0"/>
              <a:t>malíř Vojtěch </a:t>
            </a:r>
            <a:r>
              <a:rPr lang="cs-CZ" dirty="0" err="1" smtClean="0"/>
              <a:t>Hynais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– autor opony v Národním divadle</a:t>
            </a:r>
          </a:p>
          <a:p>
            <a:r>
              <a:rPr lang="cs-CZ" dirty="0" smtClean="0"/>
              <a:t>sochař – Josef Václav </a:t>
            </a:r>
            <a:r>
              <a:rPr lang="cs-CZ" dirty="0" err="1" smtClean="0"/>
              <a:t>Myslbek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VÝZDOBA ND - UMĚLCI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19458" name="Picture 2" descr="Soubor:Ales Portra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149080"/>
            <a:ext cx="1998589" cy="2448272"/>
          </a:xfrm>
          <a:prstGeom prst="rect">
            <a:avLst/>
          </a:prstGeom>
          <a:noFill/>
        </p:spPr>
      </p:pic>
      <p:pic>
        <p:nvPicPr>
          <p:cNvPr id="19460" name="Picture 4" descr="Soubor:Jan Vilímek - František Ženíše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r="-2308" b="11373"/>
          <a:stretch>
            <a:fillRect/>
          </a:stretch>
        </p:blipFill>
        <p:spPr bwMode="auto">
          <a:xfrm>
            <a:off x="2555776" y="4149080"/>
            <a:ext cx="1972220" cy="2448272"/>
          </a:xfrm>
          <a:prstGeom prst="rect">
            <a:avLst/>
          </a:prstGeom>
          <a:noFill/>
        </p:spPr>
      </p:pic>
      <p:pic>
        <p:nvPicPr>
          <p:cNvPr id="19462" name="Picture 6" descr="Soubor:Jan Vilímek - Vojtěch Hyna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r="-3448" b="12897"/>
          <a:stretch>
            <a:fillRect/>
          </a:stretch>
        </p:blipFill>
        <p:spPr bwMode="auto">
          <a:xfrm>
            <a:off x="4788024" y="4149080"/>
            <a:ext cx="1980220" cy="2376264"/>
          </a:xfrm>
          <a:prstGeom prst="rect">
            <a:avLst/>
          </a:prstGeom>
          <a:noFill/>
        </p:spPr>
      </p:pic>
      <p:pic>
        <p:nvPicPr>
          <p:cNvPr id="3074" name="Picture 2" descr="Soubor:Josef Vaclav Myslbek Vilimek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4077072"/>
            <a:ext cx="2035865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OPONA NÁRODNÍHO DIVADLA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21506" name="Picture 2" descr="Soubor:Hynais, curtain, 1833 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484784"/>
            <a:ext cx="6696744" cy="46846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150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nákladní kameny byl zazděn soudek s </a:t>
            </a:r>
          </a:p>
          <a:p>
            <a:pPr>
              <a:buNone/>
            </a:pPr>
            <a:r>
              <a:rPr lang="cs-CZ" dirty="0" smtClean="0"/>
              <a:t>	posvátnou vodou ze studánky, kterou křtil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C3300"/>
                </a:solidFill>
              </a:rPr>
              <a:t>sv. Cyril </a:t>
            </a:r>
            <a:r>
              <a:rPr lang="cs-CZ" dirty="0" smtClean="0"/>
              <a:t>Slovany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80. letech 20. století vylezl herec Josef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>
                <a:solidFill>
                  <a:srgbClr val="CC3300"/>
                </a:solidFill>
              </a:rPr>
              <a:t>Kemr</a:t>
            </a:r>
            <a:r>
              <a:rPr lang="cs-CZ" dirty="0" smtClean="0"/>
              <a:t> do výšky nad jeviště a zamontoval 3 </a:t>
            </a:r>
          </a:p>
          <a:p>
            <a:pPr>
              <a:buNone/>
            </a:pPr>
            <a:r>
              <a:rPr lang="cs-CZ" dirty="0" smtClean="0"/>
              <a:t>	zlaté šrouby </a:t>
            </a:r>
          </a:p>
          <a:p>
            <a:pPr>
              <a:buNone/>
            </a:pPr>
            <a:r>
              <a:rPr lang="cs-CZ" dirty="0" smtClean="0"/>
              <a:t>	(pro svoji ženu Evu Fouskovou, </a:t>
            </a:r>
          </a:p>
          <a:p>
            <a:pPr>
              <a:buNone/>
            </a:pPr>
            <a:r>
              <a:rPr lang="cs-CZ" dirty="0" smtClean="0"/>
              <a:t>	Rudolfa </a:t>
            </a:r>
            <a:r>
              <a:rPr lang="cs-CZ" dirty="0" err="1" smtClean="0"/>
              <a:t>Hrušínského</a:t>
            </a:r>
            <a:r>
              <a:rPr lang="cs-CZ" dirty="0" smtClean="0"/>
              <a:t> a pro sebe)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660066"/>
                </a:solidFill>
              </a:rPr>
              <a:t>ZAJÍMAVOSTI Z NÁRODNÍHO DIVADLA</a:t>
            </a:r>
            <a:endParaRPr lang="cs-CZ" dirty="0">
              <a:solidFill>
                <a:srgbClr val="660066"/>
              </a:solidFill>
            </a:endParaRPr>
          </a:p>
        </p:txBody>
      </p:sp>
      <p:pic>
        <p:nvPicPr>
          <p:cNvPr id="22532" name="Picture 4" descr="Josef Kemr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797152"/>
            <a:ext cx="1568534" cy="20608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sz="2000" dirty="0" smtClean="0"/>
              <a:t>1. Veronika Válková; Dějepis – Novověk pro základní školy, SPN, Praha 2008</a:t>
            </a:r>
          </a:p>
          <a:p>
            <a:pPr lvl="0">
              <a:buNone/>
            </a:pPr>
            <a:r>
              <a:rPr lang="cs-CZ" sz="2000" dirty="0" smtClean="0"/>
              <a:t>2. František Čapka, Libor Vykoupil; Dějepis – Novověk, Nová škola 2009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u="sng" dirty="0" smtClean="0"/>
              <a:t>POUŽITÉ ZDROJE</a:t>
            </a:r>
            <a:endParaRPr lang="cs-CZ" sz="6000" u="sng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16024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jap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jacina.cz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protipovodnova</a:t>
            </a:r>
            <a:r>
              <a:rPr lang="cs-CZ" sz="2000" dirty="0" smtClean="0">
                <a:hlinkClick r:id="rId2"/>
              </a:rPr>
              <a:t>-vrata-pro-</a:t>
            </a:r>
            <a:r>
              <a:rPr lang="cs-CZ" sz="2000" dirty="0" err="1" smtClean="0">
                <a:hlinkClick r:id="rId2"/>
              </a:rPr>
              <a:t>narodni</a:t>
            </a:r>
            <a:r>
              <a:rPr lang="cs-CZ" sz="2000" dirty="0" smtClean="0">
                <a:hlinkClick r:id="rId2"/>
              </a:rPr>
              <a:t>-divadlo-r1197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fknizek.nazory.cz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kalendar</a:t>
            </a:r>
            <a:r>
              <a:rPr lang="cs-CZ" sz="2000" dirty="0" smtClean="0">
                <a:hlinkClick r:id="rId3"/>
              </a:rPr>
              <a:t>/vyroci31.htm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http://alzbeta-sissi.blog.cz/1206/zivotopis-1-cast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http://cs.wikipedia.org/wiki/Soubor:Narodni_divadlo_Praha_1881.jpg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http://cs.wikipedia.org/wiki/Soubor:Josef_Schulz.png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antinovinky.cz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domaci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zemrel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bedrich</a:t>
            </a:r>
            <a:r>
              <a:rPr lang="cs-CZ" sz="2000" dirty="0" smtClean="0">
                <a:hlinkClick r:id="rId7"/>
              </a:rPr>
              <a:t>-smetana.</a:t>
            </a:r>
            <a:r>
              <a:rPr lang="cs-CZ" sz="2000" dirty="0" err="1" smtClean="0">
                <a:hlinkClick r:id="rId7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toulkyevropou.cz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cz</a:t>
            </a:r>
            <a:r>
              <a:rPr lang="cs-CZ" sz="2000" dirty="0" smtClean="0">
                <a:hlinkClick r:id="rId8"/>
              </a:rPr>
              <a:t>_spisovatele.</a:t>
            </a:r>
            <a:r>
              <a:rPr lang="cs-CZ" sz="2000" dirty="0" err="1" smtClean="0">
                <a:hlinkClick r:id="rId8"/>
              </a:rPr>
              <a:t>php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http://cs.wikipedia.org/wiki/Soubor:Ales_Portrait.jpg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http://cs.wikipedia.org/wiki/Soubor:Jan_Vil%C3%ADmek_-_Franti%C5%A1ek_%C5%BDen%C3%AD%C5%A1ek.jpg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u="sng" dirty="0" smtClean="0"/>
              <a:t>POUŽITÉ ZDROJE</a:t>
            </a:r>
            <a:endParaRPr lang="cs-CZ" sz="6000" u="sng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16024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http://cs.wikipedia.org/wiki/Soubor:Jan_Vil%C3%ADmek_-_Vojt%C4%9Bch_Hynais.jpg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http://cs.wikipedia.org/wiki/Soubor:Hynais,_curtain,_1833_.jpg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http://cs.wikipedia.org/wiki/Soubor:Josef_Vaclav_Myslbek_Vilimek.jpg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csfd.cz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uzivatel</a:t>
            </a:r>
            <a:r>
              <a:rPr lang="cs-CZ" sz="2000" dirty="0" smtClean="0">
                <a:hlinkClick r:id="rId5"/>
              </a:rPr>
              <a:t>/150437-</a:t>
            </a:r>
            <a:r>
              <a:rPr lang="cs-CZ" sz="2000" dirty="0" err="1" smtClean="0">
                <a:hlinkClick r:id="rId5"/>
              </a:rPr>
              <a:t>thebalrog</a:t>
            </a:r>
            <a:r>
              <a:rPr lang="cs-CZ" sz="2000" dirty="0" smtClean="0">
                <a:hlinkClick r:id="rId5"/>
              </a:rPr>
              <a:t>/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u="sng" dirty="0" smtClean="0"/>
              <a:t>POUŽITÉ ZDROJE</a:t>
            </a:r>
            <a:endParaRPr lang="cs-CZ" sz="6000" u="sng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161</TotalTime>
  <Words>304</Words>
  <Application>Microsoft Office PowerPoint</Application>
  <PresentationFormat>Předvádění na obrazovce (4:3)</PresentationFormat>
  <Paragraphs>109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ANOTACE</vt:lpstr>
      <vt:lpstr>NÁRODNÍ DIVADLO V PRAZE</vt:lpstr>
      <vt:lpstr>MYŠLENKA STAVBY</vt:lpstr>
      <vt:lpstr>STAVBA NÁRODNÍHO DIVADLA</vt:lpstr>
      <vt:lpstr>PRINC RUDOLF</vt:lpstr>
      <vt:lpstr>Národní divadlo v r. 1881</vt:lpstr>
      <vt:lpstr>POŽÁR</vt:lpstr>
      <vt:lpstr>REKONSTRUKCE VE 20. STOLETÍ</vt:lpstr>
      <vt:lpstr>SOUBORY NÁRODNÍHO DIVADLA</vt:lpstr>
      <vt:lpstr>VÝZDOBA ND - UMĚLCI</vt:lpstr>
      <vt:lpstr>OPONA NÁRODNÍHO DIVADLA</vt:lpstr>
      <vt:lpstr>ZAJÍMAVOSTI Z NÁRODNÍHO DIVADLA</vt:lpstr>
      <vt:lpstr>POUŽITÉ ZDROJE</vt:lpstr>
      <vt:lpstr>POUŽITÉ ZDROJE</vt:lpstr>
      <vt:lpstr>POUŽITÉ ZDROJE</vt:lpstr>
    </vt:vector>
  </TitlesOfParts>
  <Company>Tasovice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DIVADLO V PRAZE</dc:title>
  <dc:creator>Anna Majorová</dc:creator>
  <cp:lastModifiedBy>U1</cp:lastModifiedBy>
  <cp:revision>29</cp:revision>
  <dcterms:created xsi:type="dcterms:W3CDTF">2011-03-21T19:35:54Z</dcterms:created>
  <dcterms:modified xsi:type="dcterms:W3CDTF">2013-02-28T18:59:11Z</dcterms:modified>
</cp:coreProperties>
</file>