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1BE048-CC7D-406C-B603-A979A969D95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9F0F21-2D12-4B4A-9DA5-22C613EDA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F0F21-2D12-4B4A-9DA5-22C613EDAED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9F0F21-2D12-4B4A-9DA5-22C613EDAED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6A670-B2FE-4759-AD59-A98083BE1AE9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59AC6-C3A3-407F-9DB9-FF9D51E6C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hyperlink" Target="http://uradpraceznojmo.upcr.eu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radpraceznojmo.upcr.eu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i3.cn.cz/14/1195725625_200711220116_EEE_1.jpg" TargetMode="External"/><Relationship Id="rId3" Type="http://schemas.openxmlformats.org/officeDocument/2006/relationships/hyperlink" Target="http://www.hotelhappystar.cz/img/znojmo-dyje.jpg" TargetMode="External"/><Relationship Id="rId7" Type="http://schemas.openxmlformats.org/officeDocument/2006/relationships/hyperlink" Target="http://www.evokace.cz/upload/11_05_14-osmaci_na_up/26-20110514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2004_Jihomoravsky_kraj.PNG" TargetMode="External"/><Relationship Id="rId5" Type="http://schemas.openxmlformats.org/officeDocument/2006/relationships/hyperlink" Target="http://www.peceoseniory.cz/zobrazit-obrazek/648-486-3052.jpg" TargetMode="External"/><Relationship Id="rId4" Type="http://schemas.openxmlformats.org/officeDocument/2006/relationships/hyperlink" Target="http://upload.wikimedia.org/wikipedia/commons/5/5c/Znojmo_znak.png" TargetMode="External"/><Relationship Id="rId9" Type="http://schemas.openxmlformats.org/officeDocument/2006/relationships/hyperlink" Target="http://tiscali.cz.imagebox.cz/press/2013/01/03/50723-urad-prace-ilustracni-foto-653x36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VkO9 - 1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10.</a:t>
                      </a:r>
                      <a:r>
                        <a:rPr lang="cs-CZ" sz="1300" baseline="0" dirty="0" smtClean="0">
                          <a:latin typeface="Calibri"/>
                        </a:rPr>
                        <a:t> 9. 2010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Člověk na trhu práce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9753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Člověk a pracovní život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devátý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ČLOVĚK NA TRHU PRÁCE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9.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a pracovní život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„Bez práce nejsou koláče.“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88024" y="5589240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na trhu práce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1772816"/>
            <a:ext cx="7992888" cy="1512168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dospělý zdravý člověk by měl dokázat uživit sebe, případně i svou rodinu. Většina lidí proto hledá uplatnění na trhu práce. Pracují za mzdu.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83568" y="4509120"/>
            <a:ext cx="3744416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ZAMĚSTNÁNÍ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16016" y="4509120"/>
            <a:ext cx="3744416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SOUKROMÉ PODNIKÁNÍ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9" name="Přímá spojovací šipka 8"/>
          <p:cNvCxnSpPr>
            <a:stCxn id="5" idx="2"/>
            <a:endCxn id="6" idx="0"/>
          </p:cNvCxnSpPr>
          <p:nvPr/>
        </p:nvCxnSpPr>
        <p:spPr>
          <a:xfrm rot="5400000">
            <a:off x="2933818" y="2906942"/>
            <a:ext cx="1224136" cy="1980220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5" idx="2"/>
            <a:endCxn id="7" idx="0"/>
          </p:cNvCxnSpPr>
          <p:nvPr/>
        </p:nvCxnSpPr>
        <p:spPr>
          <a:xfrm rot="16200000" flipH="1">
            <a:off x="4950042" y="2870938"/>
            <a:ext cx="1224136" cy="205222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Úřad práce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cs-CZ" dirty="0" smtClean="0"/>
              <a:t>státní instituce</a:t>
            </a:r>
          </a:p>
          <a:p>
            <a:pPr algn="just"/>
            <a:r>
              <a:rPr lang="cs-CZ" dirty="0" smtClean="0"/>
              <a:t>spadá pod správu Ministerstva práce a sociálních věcí ČR</a:t>
            </a:r>
          </a:p>
          <a:p>
            <a:pPr algn="just"/>
            <a:r>
              <a:rPr lang="cs-CZ" dirty="0" smtClean="0"/>
              <a:t>jeho působnost se dělí do menších administrativních celků, které působí na jednotlivých pobočkách po celé ČR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ČINNOST:</a:t>
            </a:r>
          </a:p>
          <a:p>
            <a:pPr algn="just"/>
            <a:r>
              <a:rPr lang="cs-CZ" dirty="0" smtClean="0"/>
              <a:t>poskytování informací z oblasti pracovního trhu nejen v České republice, ale i v Evropské unii</a:t>
            </a:r>
          </a:p>
          <a:p>
            <a:pPr algn="just"/>
            <a:r>
              <a:rPr lang="cs-CZ" dirty="0" smtClean="0"/>
              <a:t>evidence uchazečů o zaměstnání a volných pracovních míst 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je možné zde vyhledat aktuální pracovní nabídky</a:t>
            </a:r>
          </a:p>
          <a:p>
            <a:pPr algn="just"/>
            <a:r>
              <a:rPr lang="cs-CZ" dirty="0" smtClean="0"/>
              <a:t>s příslušným referentem si společně vytvořit svůj kariérní profil</a:t>
            </a:r>
          </a:p>
          <a:p>
            <a:pPr algn="just"/>
            <a:r>
              <a:rPr lang="cs-CZ" dirty="0" smtClean="0"/>
              <a:t>prostřednictvím úřadu můžete přihlásit na nejrůznější rekvalifikační školení apod.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Úřad práce ve Znojmě</a:t>
            </a:r>
            <a:endParaRPr lang="cs-CZ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4653136"/>
            <a:ext cx="2592288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ZNOJMO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30" name="Picture 6" descr="http://urady-prace.tip-prace.cz/pic/logou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04664"/>
            <a:ext cx="933450" cy="952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4" name="Picture 10" descr="http://www.risy.cz/Content/Images/obce/znak/593711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869160"/>
            <a:ext cx="857250" cy="1000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32" name="Picture 12" descr="http://wiki.rvp.cz/@api/deki/files/8455/=800px-Jihomoravsky_kraj.svg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1340768"/>
            <a:ext cx="6037350" cy="345638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267744" y="2564904"/>
            <a:ext cx="27728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Úřad práce ve Znojmě</a:t>
            </a:r>
            <a:b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náměstí Svobody 2889/8</a:t>
            </a:r>
            <a:b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669 02 Znojmo 2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1988840"/>
            <a:ext cx="13681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Sídlo</a:t>
            </a:r>
            <a:endParaRPr lang="cs-CZ" sz="28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>
            <a:hlinkClick r:id="rId7"/>
          </p:cNvPr>
          <p:cNvSpPr/>
          <p:nvPr/>
        </p:nvSpPr>
        <p:spPr>
          <a:xfrm>
            <a:off x="4211960" y="4221088"/>
            <a:ext cx="144016" cy="144016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8698308">
            <a:off x="3605589" y="4623347"/>
            <a:ext cx="711616" cy="45719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716016" y="1196752"/>
            <a:ext cx="3970784" cy="1143000"/>
          </a:xfrm>
          <a:solidFill>
            <a:schemeClr val="accent6">
              <a:lumMod val="75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Úřad práce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ve Znojmě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</p:txBody>
      </p:sp>
      <p:pic>
        <p:nvPicPr>
          <p:cNvPr id="4098" name="Picture 2" descr="http://www.evokace.cz/upload/11_05_14-osmaci_na_up/26-201105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640"/>
            <a:ext cx="4320480" cy="3240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0" name="Picture 4" descr="Pracovní úřad, nabídka volných míst, uchazeči o práci - ilustrační foto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717032"/>
            <a:ext cx="3744416" cy="25565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2" name="Picture 6" descr="http://tiscali.cz.imagebox.cz/press/2013/01/03/50723-urad-prace-ilustracni-foto-653x36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3717032"/>
            <a:ext cx="4536504" cy="25496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Janošková </a:t>
            </a:r>
            <a:r>
              <a:rPr lang="cs-CZ" sz="1400" dirty="0" smtClean="0"/>
              <a:t>D.,Občanská výchova s blokem Rodinná výchova, 9. ročník, FRAUS, 2003</a:t>
            </a:r>
          </a:p>
          <a:p>
            <a:r>
              <a:rPr lang="cs-CZ" sz="1400" dirty="0" err="1" smtClean="0"/>
              <a:t>Hrachovcová</a:t>
            </a:r>
            <a:r>
              <a:rPr lang="cs-CZ" sz="1400" dirty="0" smtClean="0"/>
              <a:t>, M. a kol., Občanská výchova pro 9. ročník,  OLOMOUC, </a:t>
            </a:r>
            <a:r>
              <a:rPr lang="cs-CZ" sz="1400" dirty="0" smtClean="0"/>
              <a:t>2004</a:t>
            </a:r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hotelhappystar.cz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img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znojmo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dyje.jpg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upload.wikimedia.org/wikipedia/commons/5/5c/Znojmo_znak.png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</a:t>
            </a:r>
            <a:r>
              <a:rPr lang="cs-CZ" sz="1400" dirty="0" err="1" smtClean="0">
                <a:hlinkClick r:id="rId5"/>
              </a:rPr>
              <a:t>peceoseniory.cz</a:t>
            </a:r>
            <a:r>
              <a:rPr lang="cs-CZ" sz="1400" dirty="0" smtClean="0">
                <a:hlinkClick r:id="rId5"/>
              </a:rPr>
              <a:t>/zobrazit-</a:t>
            </a:r>
            <a:r>
              <a:rPr lang="cs-CZ" sz="1400" dirty="0" err="1" smtClean="0">
                <a:hlinkClick r:id="rId5"/>
              </a:rPr>
              <a:t>obrazek</a:t>
            </a:r>
            <a:r>
              <a:rPr lang="cs-CZ" sz="1400" dirty="0" smtClean="0">
                <a:hlinkClick r:id="rId5"/>
              </a:rPr>
              <a:t>/648-486-3052.jpg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 smtClean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cs.wikipedia.org/wiki/Soubor:2004_Jihomoravsky_kraj.PNG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www.evokace.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upload</a:t>
            </a:r>
            <a:r>
              <a:rPr lang="cs-CZ" sz="1400" dirty="0" smtClean="0">
                <a:hlinkClick r:id="rId7"/>
              </a:rPr>
              <a:t>/11_05_14-</a:t>
            </a:r>
            <a:r>
              <a:rPr lang="cs-CZ" sz="1400" dirty="0" err="1" smtClean="0">
                <a:hlinkClick r:id="rId7"/>
              </a:rPr>
              <a:t>osmaci</a:t>
            </a:r>
            <a:r>
              <a:rPr lang="cs-CZ" sz="1400" dirty="0" smtClean="0">
                <a:hlinkClick r:id="rId7"/>
              </a:rPr>
              <a:t>_na_</a:t>
            </a:r>
            <a:r>
              <a:rPr lang="cs-CZ" sz="1400" dirty="0" err="1" smtClean="0">
                <a:hlinkClick r:id="rId7"/>
              </a:rPr>
              <a:t>up</a:t>
            </a:r>
            <a:r>
              <a:rPr lang="cs-CZ" sz="1400" dirty="0" smtClean="0">
                <a:hlinkClick r:id="rId7"/>
              </a:rPr>
              <a:t>/26-20110514.jpg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i3.cn.cz/14/1195725625_200711220116_EEE_1.jpg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tiscali.cz.imagebox.cz/press/2013/01/03/50723-urad-prace-ilustracni-foto-653x367.jpg</a:t>
            </a:r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261</Words>
  <Application>Microsoft Office PowerPoint</Application>
  <PresentationFormat>Předvádění na obrazovce (4:3)</PresentationFormat>
  <Paragraphs>60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Člověk a pracovní život</vt:lpstr>
      <vt:lpstr>Člověk na trhu práce</vt:lpstr>
      <vt:lpstr>Úřad práce</vt:lpstr>
      <vt:lpstr>Úřad práce ve Znojmě</vt:lpstr>
      <vt:lpstr>Úřad práce ve Znojmě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na trhu práce</dc:title>
  <dc:creator>Hříbková Jitka</dc:creator>
  <cp:lastModifiedBy>Hříbková Jitka</cp:lastModifiedBy>
  <cp:revision>22</cp:revision>
  <dcterms:created xsi:type="dcterms:W3CDTF">2011-04-29T11:52:13Z</dcterms:created>
  <dcterms:modified xsi:type="dcterms:W3CDTF">2013-02-10T21:37:51Z</dcterms:modified>
</cp:coreProperties>
</file>