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81" r:id="rId16"/>
    <p:sldId id="282" r:id="rId17"/>
    <p:sldId id="283" r:id="rId18"/>
    <p:sldId id="278" r:id="rId19"/>
    <p:sldId id="279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8.xml"/><Relationship Id="rId4" Type="http://schemas.openxmlformats.org/officeDocument/2006/relationships/slide" Target="slide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2.wav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VY_32_INOVACE_02_24_Ověřování znalostí z </a:t>
            </a:r>
            <a:r>
              <a:rPr lang="cs-CZ" sz="1700" dirty="0" smtClean="0"/>
              <a:t>kostry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r>
              <a:rPr lang="cs-CZ" sz="1700" dirty="0" smtClean="0"/>
              <a:t>Anotace: Ověřování znalostí  </a:t>
            </a:r>
            <a:r>
              <a:rPr lang="cs-CZ" sz="1700" smtClean="0"/>
              <a:t>z kostry  </a:t>
            </a:r>
            <a:r>
              <a:rPr lang="cs-CZ" sz="1700" dirty="0" smtClean="0"/>
              <a:t>formou testu. Žáci mohou sami procvičovat nebo lze použít jako test. Při kliknutí na odpověď se žákovi zobrazí stop  a vybere jinou odpověď nebo se mu zobrazí fajfka (ano) a může pokračovat v testu.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15.1.2013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      15.1.2013                       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6876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/>
          </a:bodyPr>
          <a:lstStyle/>
          <a:p>
            <a:r>
              <a:rPr lang="cs-CZ" dirty="0" smtClean="0"/>
              <a:t>OVĚŘOVÁNÍ ZNALOSTÍ Z KOSTRY ČLOVĚKA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285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1. </a:t>
            </a:r>
            <a:r>
              <a:rPr lang="cs-CZ" sz="3600" dirty="0"/>
              <a:t>N</a:t>
            </a:r>
            <a:r>
              <a:rPr lang="cs-CZ" sz="3600" dirty="0" smtClean="0"/>
              <a:t>apiš, co je osifikace.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Náhrada chrupavky </a:t>
            </a:r>
            <a:r>
              <a:rPr lang="cs-CZ" sz="3200" dirty="0" smtClean="0"/>
              <a:t>                   za </a:t>
            </a:r>
            <a:r>
              <a:rPr lang="cs-CZ" sz="3200" dirty="0" smtClean="0"/>
              <a:t>kost.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Náhrada kosti za kost.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chrupavka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57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2. Napiš, jak se jmenuje kost, která vyrovnává nerovnosti v kolenním kloubu. 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nárt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čéška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stehenní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0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3. Napiš, jaký typ kosti je kost vřetenní.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krátká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nepravidelná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dlouhá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92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4. Napiš, jak dlouhé kosti rostou do délky.</a:t>
            </a:r>
            <a:endParaRPr lang="cs-CZ" sz="32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omocí růstových chrupavek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nerostou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osifikací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9489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5. Napiš, jak jsou spojeny kosti temenní.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srůstem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chrupavkou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švy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07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6. Napiš, kolik je párů žeber.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 párů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 párů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24 párů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20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7. Napiš, jak jsou spolu spojeny obratlové výběžky.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chrupavkou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kloubně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srůstem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01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8. Napiš, ze kterých kostí vznikla srůstem pánev.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ánevní, sedací, kyčelní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yčelní a sedací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yčelní, sedací, stydké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54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9. Napiš, kolik je kůstek zánártních v noze.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9" name="Vývojový diagram: postup 8">
            <a:hlinkClick r:id="rId4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331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10. Napiš, jaké části má páteř.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rční, hrudní, bederní, křížová, kostrční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Krční, bederní, křížová kostrční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Krční, hrudní, bederní, pánevní, křížová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75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11. Napiš kosti, které jsou součástí pletence horní končetiny.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pažní, lopatka</a:t>
            </a:r>
            <a:endParaRPr lang="cs-CZ" sz="3200" dirty="0"/>
          </a:p>
        </p:txBody>
      </p:sp>
      <p:sp>
        <p:nvSpPr>
          <p:cNvPr id="8" name="Vývojový diagram: postup 7">
            <a:hlinkClick r:id="rId4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pažní, kost klíční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l</a:t>
            </a:r>
            <a:r>
              <a:rPr lang="cs-CZ" sz="3200" dirty="0" smtClean="0"/>
              <a:t>opatka, kost klíční</a:t>
            </a:r>
            <a:endParaRPr lang="cs-CZ" sz="3200" dirty="0"/>
          </a:p>
        </p:txBody>
      </p:sp>
      <p:sp>
        <p:nvSpPr>
          <p:cNvPr id="11" name="Obdélník 10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6" action="ppaction://hlinksldjump">
              <a:snd r:embed="rId7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66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3528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12. Urči druh kosti na obrázku.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48200" y="2348706"/>
            <a:ext cx="4038600" cy="302895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916832"/>
            <a:ext cx="3024336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lopatka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55304" y="3356992"/>
            <a:ext cx="301669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klíční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555304" y="4722837"/>
            <a:ext cx="301669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čéška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3465004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4809703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344308" y="5085184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62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3528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13. Urči druh kosti na obrázku.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916832"/>
            <a:ext cx="3024336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klíční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55304" y="3356992"/>
            <a:ext cx="301669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vřetenní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555304" y="4722837"/>
            <a:ext cx="301669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ost hrudní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3465004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4809703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233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3528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14. Urči druh kosti na obrázku.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916832"/>
            <a:ext cx="3024336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loketní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55304" y="3356992"/>
            <a:ext cx="301669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vřetenní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555304" y="4722837"/>
            <a:ext cx="301669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holenní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3465004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4809703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233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323528" y="1988840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15. Urči druh kosti na obrázku.</a:t>
            </a:r>
            <a:endParaRPr lang="cs-CZ" sz="36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1547664" y="1916832"/>
            <a:ext cx="3024336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stehenní</a:t>
            </a:r>
            <a:endParaRPr lang="cs-CZ" sz="3200" dirty="0"/>
          </a:p>
        </p:txBody>
      </p:sp>
      <p:sp>
        <p:nvSpPr>
          <p:cNvPr id="8" name="Vývojový diagram: postup 7">
            <a:hlinkClick r:id="rId6" action="ppaction://hlinksldjump"/>
          </p:cNvPr>
          <p:cNvSpPr/>
          <p:nvPr/>
        </p:nvSpPr>
        <p:spPr>
          <a:xfrm>
            <a:off x="1555304" y="3356992"/>
            <a:ext cx="3016696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lýtková</a:t>
            </a:r>
            <a:endParaRPr lang="cs-CZ" sz="3200" dirty="0"/>
          </a:p>
        </p:txBody>
      </p:sp>
      <p:sp>
        <p:nvSpPr>
          <p:cNvPr id="9" name="Vývojový diagram: postup 8">
            <a:hlinkClick r:id="rId6" action="ppaction://hlinksldjump"/>
          </p:cNvPr>
          <p:cNvSpPr/>
          <p:nvPr/>
        </p:nvSpPr>
        <p:spPr>
          <a:xfrm>
            <a:off x="1555304" y="4722837"/>
            <a:ext cx="3016696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 pažní</a:t>
            </a:r>
            <a:endParaRPr lang="cs-CZ" sz="3200" dirty="0"/>
          </a:p>
        </p:txBody>
      </p:sp>
      <p:sp>
        <p:nvSpPr>
          <p:cNvPr id="11" name="Obdélník 10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3465004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8" name="explode.wav"/>
            </a:hlinkClick>
          </p:cNvPr>
          <p:cNvSpPr/>
          <p:nvPr/>
        </p:nvSpPr>
        <p:spPr>
          <a:xfrm>
            <a:off x="323528" y="4809703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233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User\Local Settings\Temporary Internet Files\Content.IE5\9QIGPH2B\MC90043253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052736"/>
            <a:ext cx="4896543" cy="4825578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" action="ppaction://hlinkshowjump?jump=lastslideviewed" highlightClick="1"/>
          </p:cNvPr>
          <p:cNvSpPr/>
          <p:nvPr/>
        </p:nvSpPr>
        <p:spPr>
          <a:xfrm>
            <a:off x="7596336" y="5805264"/>
            <a:ext cx="1224136" cy="792088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24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ser\Local Settings\Temporary Internet Files\Content.IE5\KVOEMSOR\MC90043466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345024"/>
            <a:ext cx="4968552" cy="4572445"/>
          </a:xfrm>
          <a:prstGeom prst="rect">
            <a:avLst/>
          </a:prstGeom>
          <a:noFill/>
        </p:spPr>
      </p:pic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596336" y="5877272"/>
            <a:ext cx="1224136" cy="720080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862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  <a:defRPr/>
            </a:pPr>
            <a:r>
              <a:rPr lang="cs-CZ" sz="1200" dirty="0" smtClean="0"/>
              <a:t>obrázky jsou dostupné pod licencí Microsoft Office 2007 na </a:t>
            </a:r>
            <a:r>
              <a:rPr lang="cs-CZ" sz="1200" dirty="0" smtClean="0">
                <a:hlinkClick r:id="rId2"/>
              </a:rPr>
              <a:t>www.office.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smtClean="0"/>
          </a:p>
          <a:p>
            <a:pPr>
              <a:buNone/>
              <a:defRPr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126926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448</Words>
  <Application>Microsoft Office PowerPoint</Application>
  <PresentationFormat>Předvádění na obrazovce (4:3)</PresentationFormat>
  <Paragraphs>140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KOSTRY ČLOVĚKA</vt:lpstr>
      <vt:lpstr>  1. Napiš, co je osifikace.</vt:lpstr>
      <vt:lpstr>2. Napiš, jak se jmenuje kost, která vyrovnává nerovnosti v kolenním kloubu. </vt:lpstr>
      <vt:lpstr>3. Napiš, jaký typ kosti je kost vřetenní.</vt:lpstr>
      <vt:lpstr>4. Napiš, jak dlouhé kosti rostou do délky.</vt:lpstr>
      <vt:lpstr>5. Napiš, jak jsou spojeny kosti temenní.</vt:lpstr>
      <vt:lpstr>6. Napiš, kolik je párů žeber.</vt:lpstr>
      <vt:lpstr>7. Napiš, jak jsou spolu spojeny obratlové výběžky.</vt:lpstr>
      <vt:lpstr>8. Napiš, ze kterých kostí vznikla srůstem pánev.</vt:lpstr>
      <vt:lpstr>9. Napiš, kolik je kůstek zánártních v noze.</vt:lpstr>
      <vt:lpstr>10. Napiš, jaké části má páteř.</vt:lpstr>
      <vt:lpstr>11. Napiš kosti, které jsou součástí pletence horní končetiny.</vt:lpstr>
      <vt:lpstr>12. Urči druh kosti na obrázku.</vt:lpstr>
      <vt:lpstr>13. Urči druh kosti na obrázku.</vt:lpstr>
      <vt:lpstr>14. Urči druh kosti na obrázku.</vt:lpstr>
      <vt:lpstr>15. Urči druh kosti na obrázku.</vt:lpstr>
      <vt:lpstr>Snímek 18</vt:lpstr>
      <vt:lpstr>Snímek 19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Dum</cp:lastModifiedBy>
  <cp:revision>6</cp:revision>
  <dcterms:created xsi:type="dcterms:W3CDTF">2013-02-21T10:05:36Z</dcterms:created>
  <dcterms:modified xsi:type="dcterms:W3CDTF">2013-02-25T11:27:40Z</dcterms:modified>
</cp:coreProperties>
</file>