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notesMasterIdLst>
    <p:notesMasterId r:id="rId13"/>
  </p:notesMasterIdLst>
  <p:handoutMasterIdLst>
    <p:handoutMasterId r:id="rId14"/>
  </p:handoutMasterIdLst>
  <p:sldIdLst>
    <p:sldId id="257" r:id="rId2"/>
    <p:sldId id="26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953" autoAdjust="0"/>
  </p:normalViewPr>
  <p:slideViewPr>
    <p:cSldViewPr>
      <p:cViewPr>
        <p:scale>
          <a:sx n="74" d="100"/>
          <a:sy n="74" d="100"/>
        </p:scale>
        <p:origin x="-1050" y="-6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F279109F-3D5A-42B4-BBBB-A2137D26A69E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3E55251F-9CE7-4461-A24E-5D3ADE05CE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151072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D5308960-A48B-44EA-981C-F91D61C26130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E8C3A7BF-223D-4740-843A-175C886C5A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1439653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2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0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2FA4DC4-E4F8-407B-8324-AF628F8E7EE1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83B4F8-8D3E-4D2A-9584-926AB65C4EA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8102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F71CF1B-0521-4CEE-9914-0C1C75E6A65D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3B70534-28A3-4A98-9F15-132BE07E9BF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038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53D18C6-C3C8-484B-8097-945C5A36ACE5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C10DB1B-B3CF-4922-A2BA-1190ED7152C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2379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3A3D25-1396-4265-B5BC-48CA0117C03C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FA68FBB-4F4D-4637-B1A7-62B9BBD5506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0908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C8A0DDC-5F80-4A66-A9CF-7D911CF18338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BEF6358-83A8-4542-A45B-6DFF40738EC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6567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B28F61-FC3C-4A75-B871-4878D3DF40FE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C2DB57-32D6-4C49-87DF-375ED53A34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70937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866F6F5-0EC5-41D1-8DBE-6E43489BCF93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AF11F39-DC66-4024-ACD7-47939A14394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47538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88B9D63-9F90-4A42-8818-3838A939D20D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0613F-BF69-43E6-AB3C-BF317C2D9A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01842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869403E-92B9-4831-9361-05D31022F4AE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FAC8C5B-DCF8-4756-993D-8A02546B92E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23528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4387397-8A4E-4D3E-87A1-CCC686742EFD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8D160A-63A6-4774-B07B-74839086F45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0583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B6BF2B9-9794-495C-A492-B1B837BACCA2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89F480E-812B-4C49-A893-7D652C2D219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15844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374124FE-8079-4F2A-A8E3-5A5584BC7C92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B4B011F-8EC9-4345-A5BC-DCE803DABD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0634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57200" y="1783357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Člověk a příroda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Zeměpis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Zeměpis v praxi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Hlavní města Afriky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VY_32_INOVACE_14 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Sada 7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Vypracoval: Mgr. Petřík Jan, 08 - 2011</a:t>
            </a:r>
          </a:p>
          <a:p>
            <a:pPr algn="ctr" eaLnBrk="1" hangingPunct="1">
              <a:lnSpc>
                <a:spcPct val="80000"/>
              </a:lnSpc>
            </a:pPr>
            <a:endParaRPr lang="cs-CZ" sz="3600" dirty="0" smtClean="0">
              <a:solidFill>
                <a:srgbClr val="898989"/>
              </a:solidFill>
            </a:endParaRPr>
          </a:p>
          <a:p>
            <a:pPr algn="ctr" eaLnBrk="1" hangingPunct="1">
              <a:lnSpc>
                <a:spcPct val="80000"/>
              </a:lnSpc>
            </a:pPr>
            <a:endParaRPr lang="cs-CZ" sz="3600" dirty="0" smtClean="0">
              <a:solidFill>
                <a:srgbClr val="898989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pic>
        <p:nvPicPr>
          <p:cNvPr id="15363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68488" y="33337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7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57200" y="620688"/>
            <a:ext cx="8229600" cy="5505475"/>
          </a:xfrm>
          <a:noFill/>
          <a:ln/>
        </p:spPr>
        <p:txBody>
          <a:bodyPr/>
          <a:lstStyle/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Anotace: 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Předmět: zeměpis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Ročník: 9.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Využití materiálu: opakování</a:t>
            </a:r>
          </a:p>
          <a:p>
            <a:pPr marL="0" indent="0">
              <a:buNone/>
            </a:pPr>
            <a:r>
              <a:rPr lang="cs-CZ" sz="1500" dirty="0">
                <a:latin typeface="Tahoma" pitchFamily="34" charset="0"/>
              </a:rPr>
              <a:t>Forma výuky: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společný rozhovor, </a:t>
            </a:r>
            <a:r>
              <a:rPr lang="cs-CZ" sz="1500" dirty="0">
                <a:latin typeface="Tahoma" pitchFamily="34" charset="0"/>
                <a:cs typeface="Tahoma" pitchFamily="34" charset="0"/>
              </a:rPr>
              <a:t>podrobnější metodika viz. </a:t>
            </a:r>
            <a:r>
              <a:rPr lang="cs-CZ" sz="1500">
                <a:latin typeface="Tahoma" pitchFamily="34" charset="0"/>
                <a:cs typeface="Tahoma" pitchFamily="34" charset="0"/>
              </a:rPr>
              <a:t>poznámky u jednotlivých snímků, práce s mapou</a:t>
            </a:r>
            <a:endParaRPr lang="cs-CZ" sz="150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cs-CZ" sz="1500" smtClean="0">
                <a:effectLst/>
                <a:latin typeface="Tahoma" pitchFamily="34" charset="0"/>
              </a:rPr>
              <a:t>Pomůcky</a:t>
            </a:r>
            <a:r>
              <a:rPr lang="cs-CZ" sz="1500" dirty="0" smtClean="0">
                <a:effectLst/>
                <a:latin typeface="Tahoma" pitchFamily="34" charset="0"/>
              </a:rPr>
              <a:t>: počítač, dataprojektor, mapa</a:t>
            </a:r>
          </a:p>
          <a:p>
            <a:endParaRPr lang="cs-CZ" sz="2800" dirty="0" smtClean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Hlavní města Afriky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/>
              </a:rPr>
              <a:t>1. Hlavní město Egypta?</a:t>
            </a:r>
          </a:p>
          <a:p>
            <a:r>
              <a:rPr lang="cs-CZ" dirty="0" smtClean="0">
                <a:effectLst/>
              </a:rPr>
              <a:t>Káhira.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Hlavní města Afriky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1507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2. Hlavní město JAR?</a:t>
            </a:r>
          </a:p>
          <a:p>
            <a:r>
              <a:rPr lang="cs-CZ" smtClean="0">
                <a:effectLst/>
              </a:rPr>
              <a:t>Pretoria.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Hlavní města Afriky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2531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3. Hlavní město Tunisu?</a:t>
            </a:r>
          </a:p>
          <a:p>
            <a:r>
              <a:rPr lang="cs-CZ" smtClean="0">
                <a:effectLst/>
              </a:rPr>
              <a:t>Tunis.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Hlavní města Afriky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3555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4. Hlavní město Maroka?</a:t>
            </a:r>
          </a:p>
          <a:p>
            <a:r>
              <a:rPr lang="cs-CZ" smtClean="0">
                <a:effectLst/>
              </a:rPr>
              <a:t>Ribát.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Hlavní města Afriky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4579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5. Hlavní město Nigeru?</a:t>
            </a:r>
          </a:p>
          <a:p>
            <a:r>
              <a:rPr lang="cs-CZ" smtClean="0">
                <a:effectLst/>
              </a:rPr>
              <a:t>Niamey.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Hlavní města Afriky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5603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6. Hlavní město Senegalu?</a:t>
            </a:r>
          </a:p>
          <a:p>
            <a:r>
              <a:rPr lang="cs-CZ" smtClean="0">
                <a:effectLst/>
              </a:rPr>
              <a:t>Dakar.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Hlavní města Afriky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7. Hlavní město Ghany?</a:t>
            </a:r>
          </a:p>
          <a:p>
            <a:r>
              <a:rPr lang="cs-CZ" smtClean="0">
                <a:effectLst/>
              </a:rPr>
              <a:t>Accra.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4300" smtClean="0">
                <a:latin typeface="Tahoma" charset="0"/>
                <a:cs typeface="Tahoma" charset="0"/>
              </a:rPr>
              <a:t>Hlavní města Afriky</a:t>
            </a:r>
            <a:br>
              <a:rPr lang="cs-CZ" sz="4300" smtClean="0">
                <a:latin typeface="Tahoma" charset="0"/>
                <a:cs typeface="Tahoma" charset="0"/>
              </a:rPr>
            </a:br>
            <a:endParaRPr lang="cs-CZ" sz="4300" smtClean="0">
              <a:latin typeface="Tahoma" charset="0"/>
              <a:cs typeface="Tahoma" charset="0"/>
            </a:endParaRPr>
          </a:p>
        </p:txBody>
      </p:sp>
      <p:sp>
        <p:nvSpPr>
          <p:cNvPr id="27651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8. Hlavní město Mosambiku?</a:t>
            </a:r>
          </a:p>
          <a:p>
            <a:r>
              <a:rPr lang="cs-CZ" smtClean="0">
                <a:effectLst/>
              </a:rPr>
              <a:t>Maputo. </a:t>
            </a:r>
          </a:p>
          <a:p>
            <a:endParaRPr lang="cs-CZ" smtClean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758825" y="244475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z="1000"/>
              <a:t/>
            </a:r>
            <a:br>
              <a:rPr lang="cs-CZ" sz="1000"/>
            </a:br>
            <a:endParaRPr lang="cs-CZ" sz="1000"/>
          </a:p>
        </p:txBody>
      </p:sp>
      <p:sp>
        <p:nvSpPr>
          <p:cNvPr id="33796" name="TextovéPole 3"/>
          <p:cNvSpPr txBox="1">
            <a:spLocks noChangeArrowheads="1"/>
          </p:cNvSpPr>
          <p:nvPr/>
        </p:nvSpPr>
        <p:spPr bwMode="auto">
          <a:xfrm>
            <a:off x="684213" y="549275"/>
            <a:ext cx="7848600" cy="78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500">
                <a:latin typeface="Tahoma" pitchFamily="34" charset="0"/>
                <a:cs typeface="Tahoma" pitchFamily="34" charset="0"/>
              </a:rPr>
              <a:t>Citace: </a:t>
            </a:r>
          </a:p>
          <a:p>
            <a:endParaRPr lang="cs-CZ" sz="1500">
              <a:latin typeface="Tahoma" pitchFamily="34" charset="0"/>
              <a:cs typeface="Tahoma" pitchFamily="34" charset="0"/>
            </a:endParaRPr>
          </a:p>
          <a:p>
            <a:pPr lvl="1">
              <a:buFont typeface="Arial" charset="0"/>
              <a:buChar char="•"/>
            </a:pPr>
            <a:endParaRPr lang="cs-CZ" sz="150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33797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338</TotalTime>
  <Words>290</Words>
  <Application>Microsoft Office PowerPoint</Application>
  <PresentationFormat>Předvádění na obrazovce (4:3)</PresentationFormat>
  <Paragraphs>65</Paragraphs>
  <Slides>11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Hlavní města Afriky </vt:lpstr>
      <vt:lpstr>Hlavní města Afriky </vt:lpstr>
      <vt:lpstr>Hlavní města Afriky </vt:lpstr>
      <vt:lpstr>Hlavní města Afriky </vt:lpstr>
      <vt:lpstr>Hlavní města Afriky </vt:lpstr>
      <vt:lpstr>Hlavní města Afriky </vt:lpstr>
      <vt:lpstr>Hlavní města Afriky </vt:lpstr>
      <vt:lpstr>Hlavní města Afriky 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Honza</cp:lastModifiedBy>
  <cp:revision>37</cp:revision>
  <dcterms:created xsi:type="dcterms:W3CDTF">2011-05-26T14:17:08Z</dcterms:created>
  <dcterms:modified xsi:type="dcterms:W3CDTF">2011-12-10T14:23:45Z</dcterms:modified>
</cp:coreProperties>
</file>