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3"/>
  </p:notesMasterIdLst>
  <p:handoutMasterIdLst>
    <p:handoutMasterId r:id="rId14"/>
  </p:handoutMasterIdLst>
  <p:sldIdLst>
    <p:sldId id="257" r:id="rId2"/>
    <p:sldId id="26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6E9F9274-95E8-48D2-8DEB-B4B270DB325F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80A4E067-E294-467C-80F4-3E74BFB5EA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698872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74158C5E-D34B-44D8-9263-1ABCEB9B9ADF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7E277E4D-9CCF-4070-8B9B-FA433C1239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1873309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399140-C2B9-460A-B4A1-0ACAA4645E92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E97B97-DB18-42E9-A196-7E378767F2B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060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B3B15A-C952-4E85-9114-1B7011832CAE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2C8B08-81F7-4F2A-9A4B-DE316F0CD84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8262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62BB1A6-4670-491F-8CB7-1FF56C0FAC97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799FEC-3C8A-4235-AC2D-6A5F3ABFB1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604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F7E900-559A-4816-BEA5-D442863BCD6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C83F7D5-AA46-416C-AECB-7F1D902771E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713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466389D-15D6-47CB-AFB9-71347772BDD4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7DF3D26-3BF3-464B-9DC6-40E1591981D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994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1E91EDD-AAC9-4330-8D47-71BC01C1CE0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F27030-283E-4B49-BD4E-BDA6B5258B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377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F707519-F60C-4884-BE22-4DBC3ECC354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E579E0C-20C9-4583-81D0-0A6E2FFE62F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849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DDF534-5EBC-470A-A5F4-876A47852287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1B9AC8E-4E38-4317-A4F3-095A3ADA54F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029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C308C4-EFDA-483B-B7D3-C5001DFCBB8B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470B3D-6D9F-4F5A-846B-3530D8C4B4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899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3D569CA-D09D-4429-999C-F470312108C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EADA40D-48F6-4CA0-B241-C2B5F7645E5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067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C4D1496-2A62-4037-919B-ACADC6DE851E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B43251-B1E0-4782-8267-5DE56903E7C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25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BA3A748-CD9B-4792-B89D-5090046043B6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DBB5F0C-6D1E-423F-997F-6FD613F6A28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243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Člověk a příroda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 v praxi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Hlavní města Asie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VY_32_INOVACE_15 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Sada 7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57200" y="548680"/>
            <a:ext cx="8229600" cy="5577483"/>
          </a:xfrm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Anotace: 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Předmět: zeměpis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Ročník: 9.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Využití materiálu: opakování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</a:t>
            </a:r>
            <a:r>
              <a:rPr lang="cs-CZ" sz="1500">
                <a:latin typeface="Tahoma" pitchFamily="34" charset="0"/>
                <a:cs typeface="Tahoma" pitchFamily="34" charset="0"/>
              </a:rPr>
              <a:t>poznámky u jednotlivých snímků, práce s mapou</a:t>
            </a:r>
            <a:endParaRPr lang="cs-CZ" sz="150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smtClean="0">
                <a:effectLst/>
                <a:latin typeface="Tahoma" pitchFamily="34" charset="0"/>
              </a:rPr>
              <a:t>Pomůcky</a:t>
            </a:r>
            <a:r>
              <a:rPr lang="cs-CZ" sz="1500" dirty="0" smtClean="0">
                <a:effectLst/>
                <a:latin typeface="Tahoma" pitchFamily="34" charset="0"/>
              </a:rPr>
              <a:t>: počítač, dataprojektor, mapa</a:t>
            </a:r>
          </a:p>
          <a:p>
            <a:endParaRPr lang="cs-CZ" sz="1500" dirty="0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Asie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1. Hlavní město Japonska?</a:t>
            </a:r>
          </a:p>
          <a:p>
            <a:r>
              <a:rPr lang="cs-CZ" smtClean="0">
                <a:effectLst/>
              </a:rPr>
              <a:t>Tokyo.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Asie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150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2. Hlavní město Číny?</a:t>
            </a:r>
          </a:p>
          <a:p>
            <a:r>
              <a:rPr lang="cs-CZ" smtClean="0">
                <a:effectLst/>
              </a:rPr>
              <a:t>Peking.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Asie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3. Hlavní město Indonésie?</a:t>
            </a:r>
          </a:p>
          <a:p>
            <a:r>
              <a:rPr lang="cs-CZ" smtClean="0">
                <a:effectLst/>
              </a:rPr>
              <a:t>Jakarta.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Asie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355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4. Hlavní město Indie?</a:t>
            </a:r>
          </a:p>
          <a:p>
            <a:r>
              <a:rPr lang="cs-CZ" smtClean="0">
                <a:effectLst/>
              </a:rPr>
              <a:t>Dilí.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Asie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5. Hlavní město Iráku?</a:t>
            </a:r>
          </a:p>
          <a:p>
            <a:r>
              <a:rPr lang="cs-CZ" smtClean="0">
                <a:effectLst/>
              </a:rPr>
              <a:t>Baghdád.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Asie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560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6. Hlavní město Iránu?</a:t>
            </a:r>
          </a:p>
          <a:p>
            <a:r>
              <a:rPr lang="cs-CZ" smtClean="0">
                <a:effectLst/>
              </a:rPr>
              <a:t>Teherán.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Asie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7. Hlavní město Kuvajtu?</a:t>
            </a:r>
          </a:p>
          <a:p>
            <a:r>
              <a:rPr lang="cs-CZ" smtClean="0">
                <a:effectLst/>
              </a:rPr>
              <a:t>Kuvajt.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Asie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765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8. Hlavní město Pakistánu?</a:t>
            </a:r>
          </a:p>
          <a:p>
            <a:r>
              <a:rPr lang="cs-CZ" smtClean="0">
                <a:effectLst/>
              </a:rPr>
              <a:t>Islamabád.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33796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>
                <a:latin typeface="Tahoma" pitchFamily="34" charset="0"/>
                <a:cs typeface="Tahoma" pitchFamily="34" charset="0"/>
              </a:rPr>
              <a:t>Citace: </a:t>
            </a:r>
          </a:p>
          <a:p>
            <a:endParaRPr lang="cs-CZ" sz="1500">
              <a:latin typeface="Tahoma" pitchFamily="34" charset="0"/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33797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343</TotalTime>
  <Words>290</Words>
  <Application>Microsoft Office PowerPoint</Application>
  <PresentationFormat>Předvádění na obrazovce (4:3)</PresentationFormat>
  <Paragraphs>65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Hlavní města Asie </vt:lpstr>
      <vt:lpstr>Hlavní města Asie </vt:lpstr>
      <vt:lpstr>Hlavní města Asie </vt:lpstr>
      <vt:lpstr>Hlavní města Asie </vt:lpstr>
      <vt:lpstr>Hlavní města Asie </vt:lpstr>
      <vt:lpstr>Hlavní města Asie </vt:lpstr>
      <vt:lpstr>Hlavní města Asie </vt:lpstr>
      <vt:lpstr>Hlavní města Asie 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37</cp:revision>
  <dcterms:created xsi:type="dcterms:W3CDTF">2011-05-26T14:17:08Z</dcterms:created>
  <dcterms:modified xsi:type="dcterms:W3CDTF">2011-12-10T14:24:14Z</dcterms:modified>
</cp:coreProperties>
</file>