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AF414E7D-8CDC-49C7-B333-A3CA15E0A5E8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2331F54-B9C8-43EB-9EDA-1205DB2A6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98737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6E768AEC-07F9-44DD-8B6D-74311C865C3B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A1271BCE-A3D5-4EE9-9D6B-8445E36A6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7443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357145-26CB-4062-8E61-F42CF8CF5A0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5A845-DE0C-40B3-B8C3-B9F3E3E9CC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190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B410FA-E3EC-4770-B088-074F9AD4B2A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FD9CDE-6BE9-4C4E-8D46-ACF65FBB78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757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5DB8C3-ED63-4250-9559-8BC8AD648B3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D17893-22AE-4476-B444-941BDDFB7B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933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85CE1B-6752-43E2-B1C4-FA205A30118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28FE8-FAEB-4724-9CE3-BA1AF5F7EA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529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DC9080-6215-493B-9CFC-31E5B93CC3A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5772DE-66A9-45F3-9A98-410ABDF078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067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AF59E7-390D-440B-BF14-1EA43FB2F9A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816A70-3190-4310-B728-194E71F92C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390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2BD4A7-E394-41DC-A339-A3A488CFA31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36CE47-8732-434E-839D-153E60F5CD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168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D511B9-76D9-4415-8FCC-43D5217A512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D3DA12-5DB1-4164-AFA4-6F4F5D6B7A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912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75DCD0-AF2F-4242-8CE8-4454F1A3503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213F65-5F0F-4A86-982C-72A6731725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626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860683-BA30-4A1D-B60A-053BBBCDBF0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D33CA5-137B-4780-B8FE-EBC0473905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656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49F10F-3F1E-4BC6-A21F-C28F7E4B001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53F5C3-B003-4AC3-9903-34CF9DCCC1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574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C77270F-18A9-4467-84B7-3AB400B2B88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0AAED02-0E2F-4C9F-B4A2-6A43E75B692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413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Hlavní města Austrálie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VY_32_INOVACE_16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opakování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28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Hlavní město Severní Austrálie?</a:t>
            </a:r>
          </a:p>
          <a:p>
            <a:r>
              <a:rPr lang="cs-CZ" smtClean="0">
                <a:effectLst/>
              </a:rPr>
              <a:t>Darwin.</a:t>
            </a:r>
          </a:p>
          <a:p>
            <a:pPr>
              <a:buFont typeface="Wingdings" pitchFamily="2" charset="2"/>
              <a:buNone/>
            </a:pPr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Hlavní město Západní Austrálie?</a:t>
            </a:r>
          </a:p>
          <a:p>
            <a:r>
              <a:rPr lang="cs-CZ" smtClean="0">
                <a:effectLst/>
              </a:rPr>
              <a:t>Perth.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Hlavní město Qeenslandu?</a:t>
            </a:r>
          </a:p>
          <a:p>
            <a:r>
              <a:rPr lang="cs-CZ" smtClean="0">
                <a:effectLst/>
              </a:rPr>
              <a:t>Brisbane.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Hlavní město Nového Jižního Walesu?</a:t>
            </a:r>
          </a:p>
          <a:p>
            <a:r>
              <a:rPr lang="cs-CZ" smtClean="0">
                <a:effectLst/>
              </a:rPr>
              <a:t>Sydney. </a:t>
            </a:r>
          </a:p>
          <a:p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Hlavní město Tasmánie?</a:t>
            </a:r>
          </a:p>
          <a:p>
            <a:r>
              <a:rPr lang="cs-CZ" smtClean="0">
                <a:effectLst/>
              </a:rPr>
              <a:t>Hobart.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765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6. Hlavní město Jižní Austrálie?</a:t>
            </a:r>
          </a:p>
          <a:p>
            <a:r>
              <a:rPr lang="cs-CZ" dirty="0" smtClean="0">
                <a:effectLst/>
              </a:rPr>
              <a:t>Adelaide.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Hlavní město teritoria hlavního města?</a:t>
            </a:r>
          </a:p>
          <a:p>
            <a:r>
              <a:rPr lang="cs-CZ" smtClean="0">
                <a:effectLst/>
              </a:rPr>
              <a:t>Canberra.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charset="0"/>
                <a:cs typeface="Tahoma" charset="0"/>
              </a:rPr>
              <a:t>Hlavní města Austrálie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Hlavní město Viktorie?</a:t>
            </a:r>
          </a:p>
          <a:p>
            <a:r>
              <a:rPr lang="cs-CZ" smtClean="0">
                <a:effectLst/>
              </a:rPr>
              <a:t>Melbourne. </a:t>
            </a:r>
          </a:p>
          <a:p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</TotalTime>
  <Words>297</Words>
  <Application>Microsoft Office PowerPoint</Application>
  <PresentationFormat>Předvádění na obrazovce (4:3)</PresentationFormat>
  <Paragraphs>65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Hlavní města Austrálie</vt:lpstr>
      <vt:lpstr>Hlavní města Austrálie</vt:lpstr>
      <vt:lpstr>Hlavní města Austrálie</vt:lpstr>
      <vt:lpstr>Hlavní města Austrálie</vt:lpstr>
      <vt:lpstr>Hlavní města Austrálie</vt:lpstr>
      <vt:lpstr>Hlavní města Austrálie</vt:lpstr>
      <vt:lpstr>Hlavní města Austrálie</vt:lpstr>
      <vt:lpstr>Hlavní města Austrálie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38</cp:revision>
  <dcterms:created xsi:type="dcterms:W3CDTF">2011-05-26T14:17:08Z</dcterms:created>
  <dcterms:modified xsi:type="dcterms:W3CDTF">2011-12-10T14:24:27Z</dcterms:modified>
</cp:coreProperties>
</file>