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BB1E888-16D3-434D-919E-C68CB16AD625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69C0FA13-2806-483A-B2E0-24919AF235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68123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C3EBC37A-F101-42BB-9F3D-6EDDB62FDCE9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C964A58-CDE5-42BA-A80F-838A20AE07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47371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25A5D1-0EB9-41DE-8C09-6A49B84A149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8EFCAC-09A9-4FEB-B57D-C0703DD21E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921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BB8EDE-0238-4185-B4D2-CF43DC02606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3D52CD-0841-4BA3-A22F-6C5949FE310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845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16B00F-24B6-4B79-B94B-112F662FF6E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B326CF-8DA9-4286-9620-3FD08DBE84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940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79C18B-B5A3-4DA5-84F5-81E381F62E7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E519BF-FD39-4F72-ACFD-D7778A5948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311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B56FE3-0FE3-45A5-89BF-A7F074CE32B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4F12F7-B688-4871-845F-E5336E398C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071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0199E-D895-49BA-BD5B-0BD3ED9ACC4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A3847F-66BA-4B0B-8A2B-74BFEC0887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865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7E9F77-4BDF-4A55-861C-849C5A39ABE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E23ACD-F122-4A65-82CF-77AF2B6CC73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255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BA7F0E-8957-4C0B-9898-86E399A24DB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BBA44E-5F20-4F2F-82D6-3F32BF86CC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91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DD1337-7F61-4371-9198-B9CDB052EF2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1CD843-870C-4E0C-ABBF-CAAC288346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764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F75742-AB22-49C3-B3D3-31BF74F6AB6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A745F7-C9EE-4BE6-81E4-64FA476F019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482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3447E7-D34D-4493-BD65-E2A47AC9734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0CFBA2-A3AD-4F22-A132-F7D692A7F5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582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AA4560F-39A9-4BC0-834C-95EB68E762C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BA92E93-5311-415C-B935-DE8A374782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735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Hlavní města Severní Ameriky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VY_32_INOVACE_19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opakování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snímků, práce s mapou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Hlavní město USA?</a:t>
            </a:r>
          </a:p>
          <a:p>
            <a:r>
              <a:rPr lang="cs-CZ" smtClean="0">
                <a:effectLst/>
              </a:rPr>
              <a:t>Washington.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Hlavní město Kanady?</a:t>
            </a:r>
          </a:p>
          <a:p>
            <a:r>
              <a:rPr lang="cs-CZ" smtClean="0">
                <a:effectLst/>
              </a:rPr>
              <a:t>Otawa.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Hlavní město Mexika?</a:t>
            </a:r>
          </a:p>
          <a:p>
            <a:r>
              <a:rPr lang="cs-CZ" smtClean="0">
                <a:effectLst/>
              </a:rPr>
              <a:t>Mexico city.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Hlavní město Guatemaly?</a:t>
            </a:r>
          </a:p>
          <a:p>
            <a:r>
              <a:rPr lang="cs-CZ" smtClean="0">
                <a:effectLst/>
              </a:rPr>
              <a:t>Guatemala.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Hlavní město Salvadoru?</a:t>
            </a:r>
          </a:p>
          <a:p>
            <a:r>
              <a:rPr lang="cs-CZ" smtClean="0">
                <a:effectLst/>
              </a:rPr>
              <a:t>San Salvador.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Hlavní město Belize?</a:t>
            </a:r>
          </a:p>
          <a:p>
            <a:r>
              <a:rPr lang="cs-CZ" smtClean="0">
                <a:effectLst/>
              </a:rPr>
              <a:t>Belmopan.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Hlavní město Nikaraguy?</a:t>
            </a:r>
          </a:p>
          <a:p>
            <a:r>
              <a:rPr lang="cs-CZ" smtClean="0">
                <a:effectLst/>
              </a:rPr>
              <a:t>Managua.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Severní Ameriky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Hlavní město Panamy?</a:t>
            </a:r>
          </a:p>
          <a:p>
            <a:r>
              <a:rPr lang="cs-CZ" smtClean="0">
                <a:effectLst/>
              </a:rPr>
              <a:t>Panama.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301</Words>
  <Application>Microsoft Office PowerPoint</Application>
  <PresentationFormat>Předvádění na obrazovce (4:3)</PresentationFormat>
  <Paragraphs>65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Hlavní města Severní Ameriky</vt:lpstr>
      <vt:lpstr>Hlavní města Severní Ameriky</vt:lpstr>
      <vt:lpstr>Hlavní města Severní Ameriky</vt:lpstr>
      <vt:lpstr>Hlavní města Severní Ameriky</vt:lpstr>
      <vt:lpstr>Hlavní města Severní Ameriky</vt:lpstr>
      <vt:lpstr>Hlavní města Severní Ameriky</vt:lpstr>
      <vt:lpstr>Hlavní města Severní Ameriky</vt:lpstr>
      <vt:lpstr>Hlavní města Severní Ameriky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38</cp:revision>
  <dcterms:created xsi:type="dcterms:W3CDTF">2011-05-26T14:17:08Z</dcterms:created>
  <dcterms:modified xsi:type="dcterms:W3CDTF">2011-12-10T14:25:40Z</dcterms:modified>
</cp:coreProperties>
</file>