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16" y="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F385E-D84C-4458-BD52-AAC9E9BE9CC5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920E3-575F-4AE3-9137-327A158E3F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E1B1E-EA0C-4C66-B5E9-0E227A525E8D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BA37E-E926-495A-ABDB-B04CB1C1A6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A127E-95FC-48CB-AEF1-49E24C95EB3A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1284B-6D16-4705-BB6B-A051A21682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38306-B6FC-4EBE-B1A8-9008864C8D59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52124-A8AE-48BD-AC4B-94705149BD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D8815-82AD-4EE8-A90F-708D46760551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D6BCE-D8AB-42D6-A14F-AC6353192C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B7C48-87E8-40CE-B58F-509F0CB6380F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A0C15-E7C4-4A23-BE1F-215B71A88E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8D4F5-ECBF-4083-A3BB-0A9B324FBC67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BFA73-D4C1-408C-BD1E-82B3D72E1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D41B8-80D7-4759-B198-779E0F8A1DD4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5937A-AC95-42F2-9E5D-3F65B108B1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FA0D4-8F1E-4CFC-874E-B3ECCF0F64EF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1616E-A396-4BBA-8514-6AF375472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8010F-7C37-49B7-BF88-2A875F995949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B147D-7833-4710-85ED-7611938C7B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B4FAA-CAD1-442B-BD07-BC28E496C552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0861-AF9B-4868-8B0D-56DD18824F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85CB4C-2648-4055-A2BB-51B31D7FA84C}" type="datetimeFigureOut">
              <a:rPr lang="cs-CZ"/>
              <a:pPr>
                <a:defRPr/>
              </a:pPr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461B86-E8B1-4E79-A010-61C71E32D4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</a:t>
            </a:r>
            <a:r>
              <a:rPr lang="cs-CZ" sz="1600" dirty="0" smtClean="0"/>
              <a:t>VY_22_INOVACE_23_6_HS 2 – D</a:t>
            </a:r>
            <a:r>
              <a:rPr lang="en-US" sz="1600" dirty="0" smtClean="0"/>
              <a:t>AYS OF THE WEEK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Helena </a:t>
            </a:r>
            <a:r>
              <a:rPr lang="cs-CZ" sz="1700" dirty="0" err="1" smtClean="0"/>
              <a:t>Rejzlová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</a:t>
            </a:r>
            <a:r>
              <a:rPr lang="cs-CZ" sz="1800" dirty="0" smtClean="0"/>
              <a:t> Jazyk a jazyková komunikace/ Anglický jazyk/</a:t>
            </a:r>
            <a:r>
              <a:rPr lang="en-US" sz="1800" dirty="0" smtClean="0"/>
              <a:t> </a:t>
            </a:r>
            <a:r>
              <a:rPr lang="cs-CZ" sz="1800" dirty="0" smtClean="0"/>
              <a:t>D</a:t>
            </a:r>
            <a:r>
              <a:rPr lang="en-US" sz="1800" dirty="0" smtClean="0"/>
              <a:t>AYS OF THE WEEK</a:t>
            </a:r>
            <a:r>
              <a:rPr lang="cs-CZ" sz="1800" dirty="0" smtClean="0"/>
              <a:t> 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Interaktivní tabule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</a:t>
            </a:r>
            <a:r>
              <a:rPr lang="en-US" sz="1700" dirty="0" smtClean="0"/>
              <a:t>ne</a:t>
            </a:r>
            <a:r>
              <a:rPr lang="cs-CZ" sz="1700" dirty="0" smtClean="0"/>
              <a:t>	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</a:t>
            </a:r>
            <a:r>
              <a:rPr lang="en-US" sz="1700" dirty="0" smtClean="0"/>
              <a:t> </a:t>
            </a:r>
            <a:r>
              <a:rPr lang="cs-CZ" sz="1700" dirty="0" smtClean="0"/>
              <a:t>Procvičování dnů v týdnu.</a:t>
            </a:r>
            <a:r>
              <a:rPr lang="en-US" sz="1700" dirty="0" smtClean="0"/>
              <a:t> </a:t>
            </a:r>
            <a:r>
              <a:rPr lang="cs-CZ" sz="1700" dirty="0" smtClean="0"/>
              <a:t>Doplňování písmen, tvoření vět a závěrečný překlad s klíčem.		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</a:t>
            </a:r>
            <a:r>
              <a:rPr lang="en-US" sz="1700" dirty="0" smtClean="0"/>
              <a:t> IV. B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19. 2. 2013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 Sb.), tj. že k uvedeným účelům může být kýmkoliv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19. 2. </a:t>
            </a:r>
            <a:r>
              <a:rPr lang="cs-CZ" sz="1400" smtClean="0"/>
              <a:t>2013</a:t>
            </a:r>
            <a:r>
              <a:rPr lang="cs-CZ" sz="1400" dirty="0" smtClean="0"/>
              <a:t>		Podpis: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 smtClean="0"/>
              <a:t>DAYS OF THE WEEK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ONDAY</a:t>
            </a:r>
          </a:p>
          <a:p>
            <a:r>
              <a:rPr lang="en-US" sz="3600" dirty="0" smtClean="0">
                <a:solidFill>
                  <a:srgbClr val="FFC000"/>
                </a:solidFill>
              </a:rPr>
              <a:t>T</a:t>
            </a:r>
            <a:r>
              <a:rPr lang="en-US" dirty="0" smtClean="0">
                <a:solidFill>
                  <a:srgbClr val="FFC000"/>
                </a:solidFill>
              </a:rPr>
              <a:t>UESDAY		</a:t>
            </a:r>
          </a:p>
          <a:p>
            <a:r>
              <a:rPr lang="en-US" sz="3600" dirty="0" smtClean="0">
                <a:solidFill>
                  <a:srgbClr val="FF0000"/>
                </a:solidFill>
              </a:rPr>
              <a:t>W</a:t>
            </a:r>
            <a:r>
              <a:rPr lang="en-US" dirty="0" smtClean="0">
                <a:solidFill>
                  <a:srgbClr val="FF0000"/>
                </a:solidFill>
              </a:rPr>
              <a:t>EDNESDAY</a:t>
            </a:r>
          </a:p>
          <a:p>
            <a:r>
              <a:rPr lang="en-US" sz="3600" dirty="0" smtClean="0">
                <a:solidFill>
                  <a:srgbClr val="00B0F0"/>
                </a:solidFill>
              </a:rPr>
              <a:t>T</a:t>
            </a:r>
            <a:r>
              <a:rPr lang="en-US" dirty="0" smtClean="0">
                <a:solidFill>
                  <a:srgbClr val="00B0F0"/>
                </a:solidFill>
              </a:rPr>
              <a:t>HURSDAY</a:t>
            </a:r>
          </a:p>
          <a:p>
            <a:r>
              <a:rPr lang="en-US" sz="3600" dirty="0" smtClean="0">
                <a:solidFill>
                  <a:srgbClr val="92D050"/>
                </a:solidFill>
              </a:rPr>
              <a:t>F</a:t>
            </a:r>
            <a:r>
              <a:rPr lang="en-US" dirty="0" smtClean="0">
                <a:solidFill>
                  <a:srgbClr val="92D050"/>
                </a:solidFill>
              </a:rPr>
              <a:t>RIDAY</a:t>
            </a:r>
          </a:p>
          <a:p>
            <a:r>
              <a:rPr lang="en-US" sz="3600" dirty="0" smtClean="0">
                <a:solidFill>
                  <a:srgbClr val="7030A0"/>
                </a:solidFill>
              </a:rPr>
              <a:t>S</a:t>
            </a:r>
            <a:r>
              <a:rPr lang="en-US" dirty="0" smtClean="0">
                <a:solidFill>
                  <a:srgbClr val="7030A0"/>
                </a:solidFill>
              </a:rPr>
              <a:t>ATURDAY</a:t>
            </a:r>
          </a:p>
          <a:p>
            <a:r>
              <a:rPr lang="en-US" sz="3600" dirty="0" smtClean="0">
                <a:solidFill>
                  <a:srgbClr val="C00000"/>
                </a:solidFill>
              </a:rPr>
              <a:t>S</a:t>
            </a:r>
            <a:r>
              <a:rPr lang="en-US" dirty="0" smtClean="0">
                <a:solidFill>
                  <a:srgbClr val="C00000"/>
                </a:solidFill>
              </a:rPr>
              <a:t>UNDAY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milan rejzl\Local Settings\Temporary Internet Files\Content.IE5\KFMPBPUM\MP9004392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700808"/>
            <a:ext cx="1948852" cy="2910285"/>
          </a:xfrm>
          <a:prstGeom prst="rect">
            <a:avLst/>
          </a:prstGeom>
          <a:noFill/>
        </p:spPr>
      </p:pic>
      <p:pic>
        <p:nvPicPr>
          <p:cNvPr id="1027" name="Picture 3" descr="C:\Documents and Settings\milan rejzl\Local Settings\Temporary Internet Files\Content.IE5\1BDXUBOG\MP90017496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700808"/>
            <a:ext cx="1908212" cy="1272141"/>
          </a:xfrm>
          <a:prstGeom prst="rect">
            <a:avLst/>
          </a:prstGeom>
          <a:noFill/>
        </p:spPr>
      </p:pic>
      <p:pic>
        <p:nvPicPr>
          <p:cNvPr id="1028" name="Picture 4" descr="C:\Documents and Settings\milan rejzl\Local Settings\Temporary Internet Files\Content.IE5\1OHZUHVD\MP9001749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11346" y="1700808"/>
            <a:ext cx="1776197" cy="2664296"/>
          </a:xfrm>
          <a:prstGeom prst="rect">
            <a:avLst/>
          </a:prstGeom>
          <a:noFill/>
        </p:spPr>
      </p:pic>
      <p:pic>
        <p:nvPicPr>
          <p:cNvPr id="1029" name="Picture 5" descr="C:\Documents and Settings\milan rejzl\Local Settings\Temporary Internet Files\Content.IE5\BB26OS7N\MP90017559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852936"/>
            <a:ext cx="1185492" cy="1765000"/>
          </a:xfrm>
          <a:prstGeom prst="rect">
            <a:avLst/>
          </a:prstGeom>
          <a:noFill/>
        </p:spPr>
      </p:pic>
      <p:pic>
        <p:nvPicPr>
          <p:cNvPr id="1030" name="Picture 6" descr="C:\Documents and Settings\milan rejzl\Local Settings\Temporary Internet Files\Content.IE5\1OHZUHVD\MP90040719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4869160"/>
            <a:ext cx="1764196" cy="1176131"/>
          </a:xfrm>
          <a:prstGeom prst="rect">
            <a:avLst/>
          </a:prstGeom>
          <a:noFill/>
        </p:spPr>
      </p:pic>
      <p:pic>
        <p:nvPicPr>
          <p:cNvPr id="1031" name="Picture 7" descr="C:\Documents and Settings\milan rejzl\Local Settings\Temporary Internet Files\Content.IE5\BB26OS7N\MP90043871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4797152"/>
            <a:ext cx="1651667" cy="1241233"/>
          </a:xfrm>
          <a:prstGeom prst="rect">
            <a:avLst/>
          </a:prstGeom>
          <a:noFill/>
        </p:spPr>
      </p:pic>
      <p:pic>
        <p:nvPicPr>
          <p:cNvPr id="1032" name="Picture 8" descr="C:\Documents and Settings\milan rejzl\Local Settings\Temporary Internet Files\Content.IE5\1BDXUBOG\MP90043875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5085184"/>
            <a:ext cx="1798061" cy="13498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SEŘAĎ DNY, JAK JDOU ZA SEBOU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TUESDAY</a:t>
            </a:r>
          </a:p>
          <a:p>
            <a:r>
              <a:rPr lang="en-US" dirty="0" smtClean="0"/>
              <a:t>FRIDAY </a:t>
            </a:r>
          </a:p>
          <a:p>
            <a:r>
              <a:rPr lang="en-US" dirty="0" smtClean="0"/>
              <a:t>SATURDAY</a:t>
            </a:r>
          </a:p>
          <a:p>
            <a:r>
              <a:rPr lang="en-US" dirty="0" smtClean="0"/>
              <a:t>WEDNESDAY</a:t>
            </a:r>
          </a:p>
          <a:p>
            <a:r>
              <a:rPr lang="en-US" dirty="0" smtClean="0"/>
              <a:t>MONDAY</a:t>
            </a:r>
          </a:p>
          <a:p>
            <a:r>
              <a:rPr lang="en-US" dirty="0" smtClean="0"/>
              <a:t>SUNDAY</a:t>
            </a:r>
          </a:p>
          <a:p>
            <a:r>
              <a:rPr lang="en-US" dirty="0" smtClean="0"/>
              <a:t>THURSDAY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DOPLŇ CHYBĚJÍCÍ PÍSMENA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 – N D – Y</a:t>
            </a:r>
          </a:p>
          <a:p>
            <a:r>
              <a:rPr lang="en-US" dirty="0" smtClean="0"/>
              <a:t>T – E S – A Y  </a:t>
            </a:r>
          </a:p>
          <a:p>
            <a:r>
              <a:rPr lang="en-US" dirty="0" smtClean="0"/>
              <a:t>W – D N – S D – Y </a:t>
            </a:r>
          </a:p>
          <a:p>
            <a:r>
              <a:rPr lang="en-US" dirty="0" smtClean="0"/>
              <a:t>T – U – S D – Y </a:t>
            </a:r>
          </a:p>
          <a:p>
            <a:r>
              <a:rPr lang="en-US" dirty="0" smtClean="0"/>
              <a:t>F – I – A – </a:t>
            </a:r>
          </a:p>
          <a:p>
            <a:r>
              <a:rPr lang="en-US" dirty="0" smtClean="0"/>
              <a:t>S – T – R D –  –  </a:t>
            </a:r>
          </a:p>
          <a:p>
            <a:r>
              <a:rPr lang="en-US" dirty="0" smtClean="0"/>
              <a:t>- U – D – Y </a:t>
            </a:r>
            <a:endParaRPr lang="cs-CZ" dirty="0"/>
          </a:p>
        </p:txBody>
      </p:sp>
      <p:pic>
        <p:nvPicPr>
          <p:cNvPr id="1027" name="Picture 3" descr="C:\Documents and Settings\milan rejzl\Local Settings\Temporary Internet Files\Content.IE5\1OHZUHVD\MM90033644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700808"/>
            <a:ext cx="1371600" cy="1238250"/>
          </a:xfrm>
          <a:prstGeom prst="rect">
            <a:avLst/>
          </a:prstGeom>
          <a:noFill/>
        </p:spPr>
      </p:pic>
      <p:pic>
        <p:nvPicPr>
          <p:cNvPr id="1029" name="Picture 5" descr="C:\Documents and Settings\milan rejzl\Local Settings\Temporary Internet Files\Content.IE5\KFMPBPUM\MP90044829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484784"/>
            <a:ext cx="1368164" cy="2058299"/>
          </a:xfrm>
          <a:prstGeom prst="rect">
            <a:avLst/>
          </a:prstGeom>
          <a:noFill/>
        </p:spPr>
      </p:pic>
      <p:pic>
        <p:nvPicPr>
          <p:cNvPr id="1030" name="Picture 6" descr="C:\Documents and Settings\milan rejzl\Local Settings\Temporary Internet Files\Content.IE5\1BDXUBOG\MP90044250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996952"/>
            <a:ext cx="1599775" cy="2564904"/>
          </a:xfrm>
          <a:prstGeom prst="rect">
            <a:avLst/>
          </a:prstGeom>
          <a:noFill/>
        </p:spPr>
      </p:pic>
      <p:pic>
        <p:nvPicPr>
          <p:cNvPr id="1032" name="Picture 8" descr="C:\Documents and Settings\milan rejzl\Local Settings\Temporary Internet Files\Content.IE5\BB26OS7N\MP90040384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924944"/>
            <a:ext cx="1776600" cy="1776600"/>
          </a:xfrm>
          <a:prstGeom prst="rect">
            <a:avLst/>
          </a:prstGeom>
          <a:noFill/>
        </p:spPr>
      </p:pic>
      <p:pic>
        <p:nvPicPr>
          <p:cNvPr id="1033" name="Picture 9" descr="C:\Documents and Settings\milan rejzl\Local Settings\Temporary Internet Files\Content.IE5\KFMPBPUM\MP90038759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797152"/>
            <a:ext cx="1324945" cy="185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TALK ABOUT YOUR WEEK</a:t>
            </a:r>
            <a:endParaRPr lang="cs-CZ" dirty="0"/>
          </a:p>
        </p:txBody>
      </p:sp>
      <p:pic>
        <p:nvPicPr>
          <p:cNvPr id="2051" name="Picture 3" descr="C:\Documents and Settings\milan rejzl\Local Settings\Temporary Internet Files\Content.IE5\BB26OS7N\MP90038735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12776"/>
            <a:ext cx="3168352" cy="2260091"/>
          </a:xfrm>
          <a:prstGeom prst="rect">
            <a:avLst/>
          </a:prstGeom>
          <a:noFill/>
        </p:spPr>
      </p:pic>
      <p:pic>
        <p:nvPicPr>
          <p:cNvPr id="2054" name="Picture 6" descr="C:\Documents and Settings\milan rejzl\Local Settings\Temporary Internet Files\Content.IE5\BB26OS7N\MP90020216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628800"/>
            <a:ext cx="1667585" cy="2520280"/>
          </a:xfrm>
          <a:prstGeom prst="rect">
            <a:avLst/>
          </a:prstGeom>
          <a:noFill/>
        </p:spPr>
      </p:pic>
      <p:pic>
        <p:nvPicPr>
          <p:cNvPr id="2055" name="Picture 7" descr="C:\Documents and Settings\milan rejzl\Local Settings\Temporary Internet Files\Content.IE5\KFMPBPUM\MP90044832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916832"/>
            <a:ext cx="1944218" cy="1296145"/>
          </a:xfrm>
          <a:prstGeom prst="rect">
            <a:avLst/>
          </a:prstGeom>
          <a:noFill/>
        </p:spPr>
      </p:pic>
      <p:pic>
        <p:nvPicPr>
          <p:cNvPr id="2056" name="Picture 8" descr="C:\Documents and Settings\milan rejzl\Local Settings\Temporary Internet Files\Content.IE5\KFMPBPUM\MC90005468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3356992"/>
            <a:ext cx="2193636" cy="2224945"/>
          </a:xfrm>
          <a:prstGeom prst="rect">
            <a:avLst/>
          </a:prstGeom>
          <a:noFill/>
        </p:spPr>
      </p:pic>
      <p:pic>
        <p:nvPicPr>
          <p:cNvPr id="2057" name="Picture 9" descr="C:\Documents and Settings\milan rejzl\Local Settings\Temporary Internet Files\Content.IE5\BB26OS7N\MC90043251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3645024"/>
            <a:ext cx="1762125" cy="1409700"/>
          </a:xfrm>
          <a:prstGeom prst="rect">
            <a:avLst/>
          </a:prstGeom>
          <a:noFill/>
        </p:spPr>
      </p:pic>
      <p:pic>
        <p:nvPicPr>
          <p:cNvPr id="2058" name="Picture 10" descr="C:\Documents and Settings\milan rejzl\Local Settings\Temporary Internet Files\Content.IE5\1OHZUHVD\MC90042813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4437112"/>
            <a:ext cx="1550342" cy="1778595"/>
          </a:xfrm>
          <a:prstGeom prst="rect">
            <a:avLst/>
          </a:prstGeom>
          <a:noFill/>
        </p:spPr>
      </p:pic>
      <p:pic>
        <p:nvPicPr>
          <p:cNvPr id="2059" name="Picture 11" descr="C:\Documents and Settings\milan rejzl\Local Settings\Temporary Internet Files\Content.IE5\1BDXUBOG\MC90044178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92688" y="4550296"/>
            <a:ext cx="2047056" cy="2047056"/>
          </a:xfrm>
          <a:prstGeom prst="rect">
            <a:avLst/>
          </a:prstGeom>
          <a:noFill/>
        </p:spPr>
      </p:pic>
      <p:pic>
        <p:nvPicPr>
          <p:cNvPr id="2060" name="Picture 12" descr="C:\Documents and Settings\milan rejzl\Local Settings\Temporary Internet Files\Content.IE5\KFMPBPUM\MP900422287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3608" y="5085184"/>
            <a:ext cx="1584176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cs-CZ" dirty="0" smtClean="0"/>
              <a:t>PŘELOŽ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Chodím nakupovat v úterý.</a:t>
            </a:r>
          </a:p>
          <a:p>
            <a:r>
              <a:rPr lang="cs-CZ" dirty="0" smtClean="0"/>
              <a:t>2. Chodím si zaplavat ve středu.</a:t>
            </a:r>
          </a:p>
          <a:p>
            <a:r>
              <a:rPr lang="cs-CZ" dirty="0" smtClean="0"/>
              <a:t>3. Dělám domácí úkol v pondělí. </a:t>
            </a:r>
          </a:p>
          <a:p>
            <a:r>
              <a:rPr lang="cs-CZ" dirty="0" smtClean="0"/>
              <a:t>4. Jezdím na kole o sobotách.</a:t>
            </a:r>
          </a:p>
          <a:p>
            <a:r>
              <a:rPr lang="cs-CZ" dirty="0" smtClean="0"/>
              <a:t>5. Hraji fotbal s kamarády každý čtvrtek.</a:t>
            </a:r>
          </a:p>
          <a:p>
            <a:r>
              <a:rPr lang="cs-CZ" dirty="0" smtClean="0"/>
              <a:t>6. Na televizi se dívám v neděli.</a:t>
            </a:r>
          </a:p>
          <a:p>
            <a:r>
              <a:rPr lang="cs-CZ" dirty="0" smtClean="0"/>
              <a:t>7. </a:t>
            </a:r>
            <a:r>
              <a:rPr lang="en-US" dirty="0" smtClean="0"/>
              <a:t>V </a:t>
            </a:r>
            <a:r>
              <a:rPr lang="cs-CZ" dirty="0" smtClean="0"/>
              <a:t>pátek dělám judo.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I </a:t>
            </a:r>
            <a:r>
              <a:rPr lang="en-US" dirty="0" smtClean="0"/>
              <a:t>go shopping on Tuesdays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2. </a:t>
            </a:r>
            <a:r>
              <a:rPr lang="en-US" dirty="0" smtClean="0"/>
              <a:t>I go swimming on Wednesdays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3. </a:t>
            </a:r>
            <a:r>
              <a:rPr lang="en-US" dirty="0" smtClean="0"/>
              <a:t>I do my homework on Mondays</a:t>
            </a:r>
            <a:r>
              <a:rPr lang="cs-CZ" dirty="0" smtClean="0"/>
              <a:t>. </a:t>
            </a:r>
          </a:p>
          <a:p>
            <a:r>
              <a:rPr lang="cs-CZ" dirty="0" smtClean="0"/>
              <a:t>4. </a:t>
            </a:r>
            <a:r>
              <a:rPr lang="en-US" dirty="0" smtClean="0"/>
              <a:t>I ride my bike on Saturdays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5. </a:t>
            </a:r>
            <a:r>
              <a:rPr lang="en-US" dirty="0" smtClean="0"/>
              <a:t>I play football with my friends on Thursdays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6. </a:t>
            </a:r>
            <a:r>
              <a:rPr lang="en-US" dirty="0" smtClean="0"/>
              <a:t>I watch TV on Sundays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7. </a:t>
            </a:r>
            <a:r>
              <a:rPr lang="en-US" dirty="0" smtClean="0"/>
              <a:t>I do judo on Fridays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použité v prezentaci jsou dostupné pod licencí Microsoft Office 2010 na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com</a:t>
            </a:r>
            <a:endParaRPr lang="cs-CZ" dirty="0" smtClean="0"/>
          </a:p>
          <a:p>
            <a:r>
              <a:rPr lang="cs-CZ" dirty="0" smtClean="0"/>
              <a:t>MAIDMENT, Stella, ROBERTS, </a:t>
            </a:r>
            <a:r>
              <a:rPr lang="cs-CZ" dirty="0" err="1" smtClean="0"/>
              <a:t>Lorena</a:t>
            </a:r>
            <a:r>
              <a:rPr lang="cs-CZ" dirty="0" smtClean="0"/>
              <a:t>. </a:t>
            </a:r>
            <a:r>
              <a:rPr lang="cs-CZ" i="1" dirty="0" smtClean="0"/>
              <a:t>HAPPY STREET New </a:t>
            </a:r>
            <a:r>
              <a:rPr lang="cs-CZ" i="1" dirty="0" err="1" smtClean="0"/>
              <a:t>Edition</a:t>
            </a:r>
            <a:r>
              <a:rPr lang="cs-CZ" i="1" dirty="0" smtClean="0"/>
              <a:t> 2 první vydání</a:t>
            </a:r>
            <a:r>
              <a:rPr lang="cs-CZ" dirty="0" smtClean="0"/>
              <a:t>. </a:t>
            </a:r>
            <a:r>
              <a:rPr lang="cs-CZ" dirty="0" err="1" smtClean="0"/>
              <a:t>Spain</a:t>
            </a:r>
            <a:r>
              <a:rPr lang="cs-CZ" dirty="0" smtClean="0"/>
              <a:t>: OXFORD, 2009, str.42,</a:t>
            </a:r>
          </a:p>
          <a:p>
            <a:pPr>
              <a:buNone/>
            </a:pPr>
            <a:r>
              <a:rPr lang="cs-CZ" dirty="0" smtClean="0"/>
              <a:t>    ISBN </a:t>
            </a:r>
            <a:r>
              <a:rPr lang="cs-CZ" smtClean="0"/>
              <a:t>978-0-19-475107-0</a:t>
            </a:r>
            <a:r>
              <a:rPr lang="cs-CZ" smtClean="0"/>
              <a:t>.</a:t>
            </a:r>
            <a:endParaRPr lang="cs-CZ" dirty="0" smtClean="0"/>
          </a:p>
          <a:p>
            <a:r>
              <a:rPr lang="cs-CZ" dirty="0" smtClean="0"/>
              <a:t>VLASTNÍ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284</Words>
  <Application>Microsoft Office PowerPoint</Application>
  <PresentationFormat>Předvádění na obrazovce (4:3)</PresentationFormat>
  <Paragraphs>77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DAYS OF THE WEEK</vt:lpstr>
      <vt:lpstr>SEŘAĎ DNY, JAK JDOU ZA SEBOU</vt:lpstr>
      <vt:lpstr>DOPLŇ CHYBĚJÍCÍ PÍSMENA</vt:lpstr>
      <vt:lpstr>TALK ABOUT YOUR WEEK</vt:lpstr>
      <vt:lpstr>PŘELOŽ</vt:lpstr>
      <vt:lpstr>ŘEŠENÍ</vt:lpstr>
      <vt:lpstr>ZDROJ: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Ing. Milan Rejzl</cp:lastModifiedBy>
  <cp:revision>26</cp:revision>
  <dcterms:created xsi:type="dcterms:W3CDTF">2012-02-01T08:51:03Z</dcterms:created>
  <dcterms:modified xsi:type="dcterms:W3CDTF">2013-02-20T18:56:33Z</dcterms:modified>
</cp:coreProperties>
</file>