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90" d="100"/>
          <a:sy n="90" d="100"/>
        </p:scale>
        <p:origin x="-131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626B6BA-ABDA-4477-8A73-36BEEBC51629}" type="doc">
      <dgm:prSet loTypeId="urn:microsoft.com/office/officeart/2005/8/layout/cycle2" loCatId="cycl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cs-CZ"/>
        </a:p>
      </dgm:t>
    </dgm:pt>
    <dgm:pt modelId="{96AFE00D-E687-4360-9943-401EC1C7A47A}">
      <dgm:prSet phldrT="[Text]"/>
      <dgm:spPr/>
      <dgm:t>
        <a:bodyPr/>
        <a:lstStyle/>
        <a:p>
          <a:r>
            <a:rPr lang="cs-CZ" dirty="0" smtClean="0"/>
            <a:t>červená</a:t>
          </a:r>
          <a:endParaRPr lang="cs-CZ" dirty="0"/>
        </a:p>
      </dgm:t>
    </dgm:pt>
    <dgm:pt modelId="{E8ACD497-41DA-4997-A2A6-3409A9522940}" type="parTrans" cxnId="{ACC68836-99B1-491D-AC1F-27E87A6059EA}">
      <dgm:prSet/>
      <dgm:spPr/>
      <dgm:t>
        <a:bodyPr/>
        <a:lstStyle/>
        <a:p>
          <a:endParaRPr lang="cs-CZ"/>
        </a:p>
      </dgm:t>
    </dgm:pt>
    <dgm:pt modelId="{840FEEFD-79D9-41B1-BCCF-CDD7A3C6C736}" type="sibTrans" cxnId="{ACC68836-99B1-491D-AC1F-27E87A6059EA}">
      <dgm:prSet/>
      <dgm:spPr/>
      <dgm:t>
        <a:bodyPr/>
        <a:lstStyle/>
        <a:p>
          <a:endParaRPr lang="cs-CZ"/>
        </a:p>
      </dgm:t>
    </dgm:pt>
    <dgm:pt modelId="{C439D29B-C61B-4AD4-8401-83C18773C88E}">
      <dgm:prSet phldrT="[Text]"/>
      <dgm:spPr/>
      <dgm:t>
        <a:bodyPr/>
        <a:lstStyle/>
        <a:p>
          <a:r>
            <a:rPr lang="cs-CZ" dirty="0" smtClean="0"/>
            <a:t>zelená</a:t>
          </a:r>
          <a:endParaRPr lang="cs-CZ" dirty="0"/>
        </a:p>
      </dgm:t>
    </dgm:pt>
    <dgm:pt modelId="{33892667-6032-4A7C-A67F-BDDF5E8F1829}" type="parTrans" cxnId="{7637684B-04AB-4DF6-95B6-45AC7FF5F125}">
      <dgm:prSet/>
      <dgm:spPr/>
      <dgm:t>
        <a:bodyPr/>
        <a:lstStyle/>
        <a:p>
          <a:endParaRPr lang="cs-CZ"/>
        </a:p>
      </dgm:t>
    </dgm:pt>
    <dgm:pt modelId="{0455A01F-40B1-41F4-9B94-B13CBBC1B6AD}" type="sibTrans" cxnId="{7637684B-04AB-4DF6-95B6-45AC7FF5F125}">
      <dgm:prSet/>
      <dgm:spPr/>
      <dgm:t>
        <a:bodyPr/>
        <a:lstStyle/>
        <a:p>
          <a:endParaRPr lang="cs-CZ"/>
        </a:p>
      </dgm:t>
    </dgm:pt>
    <dgm:pt modelId="{FF048BDC-D060-4E04-B41E-59AAA03425FC}">
      <dgm:prSet phldrT="[Text]"/>
      <dgm:spPr/>
      <dgm:t>
        <a:bodyPr/>
        <a:lstStyle/>
        <a:p>
          <a:r>
            <a:rPr lang="cs-CZ" dirty="0" smtClean="0"/>
            <a:t>fialová</a:t>
          </a:r>
          <a:endParaRPr lang="cs-CZ" dirty="0"/>
        </a:p>
      </dgm:t>
    </dgm:pt>
    <dgm:pt modelId="{0A0A5350-22A0-4D19-89ED-D9484FB07117}" type="parTrans" cxnId="{1C9311C2-2162-4457-BAFB-FCACBC9AF101}">
      <dgm:prSet/>
      <dgm:spPr/>
      <dgm:t>
        <a:bodyPr/>
        <a:lstStyle/>
        <a:p>
          <a:endParaRPr lang="cs-CZ"/>
        </a:p>
      </dgm:t>
    </dgm:pt>
    <dgm:pt modelId="{3D1A2C1C-BE10-42DA-BF51-36E290CD9F45}" type="sibTrans" cxnId="{1C9311C2-2162-4457-BAFB-FCACBC9AF101}">
      <dgm:prSet/>
      <dgm:spPr/>
      <dgm:t>
        <a:bodyPr/>
        <a:lstStyle/>
        <a:p>
          <a:endParaRPr lang="cs-CZ"/>
        </a:p>
      </dgm:t>
    </dgm:pt>
    <dgm:pt modelId="{25EF9F73-C44C-4D79-9E91-A4B8DA67D4F0}">
      <dgm:prSet phldrT="[Text]"/>
      <dgm:spPr/>
      <dgm:t>
        <a:bodyPr/>
        <a:lstStyle/>
        <a:p>
          <a:r>
            <a:rPr lang="cs-CZ" dirty="0" smtClean="0"/>
            <a:t>modrá</a:t>
          </a:r>
          <a:endParaRPr lang="cs-CZ" dirty="0"/>
        </a:p>
      </dgm:t>
    </dgm:pt>
    <dgm:pt modelId="{2A01E7E5-1E7D-4C1D-9A3D-9C813F937536}" type="parTrans" cxnId="{6A554FC3-C238-47DB-9E90-3BC416A2498E}">
      <dgm:prSet/>
      <dgm:spPr/>
      <dgm:t>
        <a:bodyPr/>
        <a:lstStyle/>
        <a:p>
          <a:endParaRPr lang="cs-CZ"/>
        </a:p>
      </dgm:t>
    </dgm:pt>
    <dgm:pt modelId="{FFF9ABAF-7951-4C51-9948-375A6FA1C240}" type="sibTrans" cxnId="{6A554FC3-C238-47DB-9E90-3BC416A2498E}">
      <dgm:prSet/>
      <dgm:spPr/>
      <dgm:t>
        <a:bodyPr/>
        <a:lstStyle/>
        <a:p>
          <a:endParaRPr lang="cs-CZ"/>
        </a:p>
      </dgm:t>
    </dgm:pt>
    <dgm:pt modelId="{4699B70F-5050-44B3-B27D-20394C89CBF0}">
      <dgm:prSet phldrT="[Text]"/>
      <dgm:spPr/>
      <dgm:t>
        <a:bodyPr/>
        <a:lstStyle/>
        <a:p>
          <a:r>
            <a:rPr lang="cs-CZ" dirty="0" smtClean="0"/>
            <a:t>oranžová</a:t>
          </a:r>
          <a:endParaRPr lang="cs-CZ" dirty="0"/>
        </a:p>
      </dgm:t>
    </dgm:pt>
    <dgm:pt modelId="{0536BE56-59BF-4481-A4DA-9472D9B9768C}" type="parTrans" cxnId="{F745C1DC-CCFD-4698-8BC3-E8E22D5614B6}">
      <dgm:prSet/>
      <dgm:spPr/>
      <dgm:t>
        <a:bodyPr/>
        <a:lstStyle/>
        <a:p>
          <a:endParaRPr lang="cs-CZ"/>
        </a:p>
      </dgm:t>
    </dgm:pt>
    <dgm:pt modelId="{5E6755D6-E498-4CBC-B83C-A127F9D0DC13}" type="sibTrans" cxnId="{F745C1DC-CCFD-4698-8BC3-E8E22D5614B6}">
      <dgm:prSet/>
      <dgm:spPr/>
      <dgm:t>
        <a:bodyPr/>
        <a:lstStyle/>
        <a:p>
          <a:endParaRPr lang="cs-CZ"/>
        </a:p>
      </dgm:t>
    </dgm:pt>
    <dgm:pt modelId="{9E4F7FA0-72D3-4C1D-BB18-685B7C410344}" type="pres">
      <dgm:prSet presAssocID="{B626B6BA-ABDA-4477-8A73-36BEEBC51629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8E004E8-45EC-4487-84C5-2AAD0654B5E8}" type="pres">
      <dgm:prSet presAssocID="{96AFE00D-E687-4360-9943-401EC1C7A47A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E61968D-D86A-4276-A4F5-4B5E22EB248B}" type="pres">
      <dgm:prSet presAssocID="{840FEEFD-79D9-41B1-BCCF-CDD7A3C6C736}" presName="sibTrans" presStyleLbl="sibTrans2D1" presStyleIdx="0" presStyleCnt="5"/>
      <dgm:spPr/>
      <dgm:t>
        <a:bodyPr/>
        <a:lstStyle/>
        <a:p>
          <a:endParaRPr lang="cs-CZ"/>
        </a:p>
      </dgm:t>
    </dgm:pt>
    <dgm:pt modelId="{28094704-2C18-41D9-80E4-05964C537403}" type="pres">
      <dgm:prSet presAssocID="{840FEEFD-79D9-41B1-BCCF-CDD7A3C6C736}" presName="connectorText" presStyleLbl="sibTrans2D1" presStyleIdx="0" presStyleCnt="5"/>
      <dgm:spPr/>
      <dgm:t>
        <a:bodyPr/>
        <a:lstStyle/>
        <a:p>
          <a:endParaRPr lang="cs-CZ"/>
        </a:p>
      </dgm:t>
    </dgm:pt>
    <dgm:pt modelId="{C81C1619-400F-4C9D-B055-80DA0A4570F5}" type="pres">
      <dgm:prSet presAssocID="{C439D29B-C61B-4AD4-8401-83C18773C88E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825DAAC-71CE-4BC3-994B-B45EFC1FDB35}" type="pres">
      <dgm:prSet presAssocID="{0455A01F-40B1-41F4-9B94-B13CBBC1B6AD}" presName="sibTrans" presStyleLbl="sibTrans2D1" presStyleIdx="1" presStyleCnt="5"/>
      <dgm:spPr/>
      <dgm:t>
        <a:bodyPr/>
        <a:lstStyle/>
        <a:p>
          <a:endParaRPr lang="cs-CZ"/>
        </a:p>
      </dgm:t>
    </dgm:pt>
    <dgm:pt modelId="{DFB05531-8DB2-48A9-BD18-7B8B40198248}" type="pres">
      <dgm:prSet presAssocID="{0455A01F-40B1-41F4-9B94-B13CBBC1B6AD}" presName="connectorText" presStyleLbl="sibTrans2D1" presStyleIdx="1" presStyleCnt="5"/>
      <dgm:spPr/>
      <dgm:t>
        <a:bodyPr/>
        <a:lstStyle/>
        <a:p>
          <a:endParaRPr lang="cs-CZ"/>
        </a:p>
      </dgm:t>
    </dgm:pt>
    <dgm:pt modelId="{D35E17BA-584D-4454-8636-C370E2257E3B}" type="pres">
      <dgm:prSet presAssocID="{FF048BDC-D060-4E04-B41E-59AAA03425FC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94FD50-49F2-4F3D-83E6-5A93B81DF18B}" type="pres">
      <dgm:prSet presAssocID="{3D1A2C1C-BE10-42DA-BF51-36E290CD9F45}" presName="sibTrans" presStyleLbl="sibTrans2D1" presStyleIdx="2" presStyleCnt="5"/>
      <dgm:spPr/>
      <dgm:t>
        <a:bodyPr/>
        <a:lstStyle/>
        <a:p>
          <a:endParaRPr lang="cs-CZ"/>
        </a:p>
      </dgm:t>
    </dgm:pt>
    <dgm:pt modelId="{2BB041A4-794D-4C6F-BB61-E2821BAFE335}" type="pres">
      <dgm:prSet presAssocID="{3D1A2C1C-BE10-42DA-BF51-36E290CD9F45}" presName="connectorText" presStyleLbl="sibTrans2D1" presStyleIdx="2" presStyleCnt="5"/>
      <dgm:spPr/>
      <dgm:t>
        <a:bodyPr/>
        <a:lstStyle/>
        <a:p>
          <a:endParaRPr lang="cs-CZ"/>
        </a:p>
      </dgm:t>
    </dgm:pt>
    <dgm:pt modelId="{8988ADD0-E759-40F2-B614-3E471F52931F}" type="pres">
      <dgm:prSet presAssocID="{25EF9F73-C44C-4D79-9E91-A4B8DA67D4F0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53D8C8F-81A3-40C9-85B8-97DE436DE45E}" type="pres">
      <dgm:prSet presAssocID="{FFF9ABAF-7951-4C51-9948-375A6FA1C240}" presName="sibTrans" presStyleLbl="sibTrans2D1" presStyleIdx="3" presStyleCnt="5"/>
      <dgm:spPr/>
      <dgm:t>
        <a:bodyPr/>
        <a:lstStyle/>
        <a:p>
          <a:endParaRPr lang="cs-CZ"/>
        </a:p>
      </dgm:t>
    </dgm:pt>
    <dgm:pt modelId="{CE6D85E2-0521-42EC-8D62-27822FD410F7}" type="pres">
      <dgm:prSet presAssocID="{FFF9ABAF-7951-4C51-9948-375A6FA1C240}" presName="connectorText" presStyleLbl="sibTrans2D1" presStyleIdx="3" presStyleCnt="5"/>
      <dgm:spPr/>
      <dgm:t>
        <a:bodyPr/>
        <a:lstStyle/>
        <a:p>
          <a:endParaRPr lang="cs-CZ"/>
        </a:p>
      </dgm:t>
    </dgm:pt>
    <dgm:pt modelId="{43A82E92-C05F-46A3-B9FA-796DB6AA7B0D}" type="pres">
      <dgm:prSet presAssocID="{4699B70F-5050-44B3-B27D-20394C89CBF0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5213A8C-BF43-44EF-8E97-0DC62519A0C4}" type="pres">
      <dgm:prSet presAssocID="{5E6755D6-E498-4CBC-B83C-A127F9D0DC13}" presName="sibTrans" presStyleLbl="sibTrans2D1" presStyleIdx="4" presStyleCnt="5"/>
      <dgm:spPr/>
      <dgm:t>
        <a:bodyPr/>
        <a:lstStyle/>
        <a:p>
          <a:endParaRPr lang="cs-CZ"/>
        </a:p>
      </dgm:t>
    </dgm:pt>
    <dgm:pt modelId="{5BE55F25-99A5-41BB-8655-2CCACD3F392B}" type="pres">
      <dgm:prSet presAssocID="{5E6755D6-E498-4CBC-B83C-A127F9D0DC13}" presName="connectorText" presStyleLbl="sibTrans2D1" presStyleIdx="4" presStyleCnt="5"/>
      <dgm:spPr/>
      <dgm:t>
        <a:bodyPr/>
        <a:lstStyle/>
        <a:p>
          <a:endParaRPr lang="cs-CZ"/>
        </a:p>
      </dgm:t>
    </dgm:pt>
  </dgm:ptLst>
  <dgm:cxnLst>
    <dgm:cxn modelId="{6A554FC3-C238-47DB-9E90-3BC416A2498E}" srcId="{B626B6BA-ABDA-4477-8A73-36BEEBC51629}" destId="{25EF9F73-C44C-4D79-9E91-A4B8DA67D4F0}" srcOrd="3" destOrd="0" parTransId="{2A01E7E5-1E7D-4C1D-9A3D-9C813F937536}" sibTransId="{FFF9ABAF-7951-4C51-9948-375A6FA1C240}"/>
    <dgm:cxn modelId="{7637684B-04AB-4DF6-95B6-45AC7FF5F125}" srcId="{B626B6BA-ABDA-4477-8A73-36BEEBC51629}" destId="{C439D29B-C61B-4AD4-8401-83C18773C88E}" srcOrd="1" destOrd="0" parTransId="{33892667-6032-4A7C-A67F-BDDF5E8F1829}" sibTransId="{0455A01F-40B1-41F4-9B94-B13CBBC1B6AD}"/>
    <dgm:cxn modelId="{1C9311C2-2162-4457-BAFB-FCACBC9AF101}" srcId="{B626B6BA-ABDA-4477-8A73-36BEEBC51629}" destId="{FF048BDC-D060-4E04-B41E-59AAA03425FC}" srcOrd="2" destOrd="0" parTransId="{0A0A5350-22A0-4D19-89ED-D9484FB07117}" sibTransId="{3D1A2C1C-BE10-42DA-BF51-36E290CD9F45}"/>
    <dgm:cxn modelId="{41B0799C-EC26-48A9-878C-2FDBB83996E2}" type="presOf" srcId="{FF048BDC-D060-4E04-B41E-59AAA03425FC}" destId="{D35E17BA-584D-4454-8636-C370E2257E3B}" srcOrd="0" destOrd="0" presId="urn:microsoft.com/office/officeart/2005/8/layout/cycle2"/>
    <dgm:cxn modelId="{262BA228-9D6E-4593-9B99-03F3CFFEDB09}" type="presOf" srcId="{C439D29B-C61B-4AD4-8401-83C18773C88E}" destId="{C81C1619-400F-4C9D-B055-80DA0A4570F5}" srcOrd="0" destOrd="0" presId="urn:microsoft.com/office/officeart/2005/8/layout/cycle2"/>
    <dgm:cxn modelId="{41B97B7F-D364-4354-865E-77B6D7570A96}" type="presOf" srcId="{0455A01F-40B1-41F4-9B94-B13CBBC1B6AD}" destId="{DFB05531-8DB2-48A9-BD18-7B8B40198248}" srcOrd="1" destOrd="0" presId="urn:microsoft.com/office/officeart/2005/8/layout/cycle2"/>
    <dgm:cxn modelId="{6C653BF9-1716-40EF-98D0-D72A00C5C667}" type="presOf" srcId="{5E6755D6-E498-4CBC-B83C-A127F9D0DC13}" destId="{5BE55F25-99A5-41BB-8655-2CCACD3F392B}" srcOrd="1" destOrd="0" presId="urn:microsoft.com/office/officeart/2005/8/layout/cycle2"/>
    <dgm:cxn modelId="{ACC68836-99B1-491D-AC1F-27E87A6059EA}" srcId="{B626B6BA-ABDA-4477-8A73-36BEEBC51629}" destId="{96AFE00D-E687-4360-9943-401EC1C7A47A}" srcOrd="0" destOrd="0" parTransId="{E8ACD497-41DA-4997-A2A6-3409A9522940}" sibTransId="{840FEEFD-79D9-41B1-BCCF-CDD7A3C6C736}"/>
    <dgm:cxn modelId="{9E3B071C-F531-46E6-891D-CF686D2FED5B}" type="presOf" srcId="{840FEEFD-79D9-41B1-BCCF-CDD7A3C6C736}" destId="{9E61968D-D86A-4276-A4F5-4B5E22EB248B}" srcOrd="0" destOrd="0" presId="urn:microsoft.com/office/officeart/2005/8/layout/cycle2"/>
    <dgm:cxn modelId="{4DABD245-12B1-4185-8521-CF33A52BA304}" type="presOf" srcId="{25EF9F73-C44C-4D79-9E91-A4B8DA67D4F0}" destId="{8988ADD0-E759-40F2-B614-3E471F52931F}" srcOrd="0" destOrd="0" presId="urn:microsoft.com/office/officeart/2005/8/layout/cycle2"/>
    <dgm:cxn modelId="{B6DA09BF-8861-4558-AC4A-1BD94E806FE8}" type="presOf" srcId="{0455A01F-40B1-41F4-9B94-B13CBBC1B6AD}" destId="{6825DAAC-71CE-4BC3-994B-B45EFC1FDB35}" srcOrd="0" destOrd="0" presId="urn:microsoft.com/office/officeart/2005/8/layout/cycle2"/>
    <dgm:cxn modelId="{66377D33-5C16-4894-A530-0889262C037A}" type="presOf" srcId="{840FEEFD-79D9-41B1-BCCF-CDD7A3C6C736}" destId="{28094704-2C18-41D9-80E4-05964C537403}" srcOrd="1" destOrd="0" presId="urn:microsoft.com/office/officeart/2005/8/layout/cycle2"/>
    <dgm:cxn modelId="{4D9615D2-CC54-4EB7-939F-80E1F1368DD7}" type="presOf" srcId="{3D1A2C1C-BE10-42DA-BF51-36E290CD9F45}" destId="{2BB041A4-794D-4C6F-BB61-E2821BAFE335}" srcOrd="1" destOrd="0" presId="urn:microsoft.com/office/officeart/2005/8/layout/cycle2"/>
    <dgm:cxn modelId="{F745C1DC-CCFD-4698-8BC3-E8E22D5614B6}" srcId="{B626B6BA-ABDA-4477-8A73-36BEEBC51629}" destId="{4699B70F-5050-44B3-B27D-20394C89CBF0}" srcOrd="4" destOrd="0" parTransId="{0536BE56-59BF-4481-A4DA-9472D9B9768C}" sibTransId="{5E6755D6-E498-4CBC-B83C-A127F9D0DC13}"/>
    <dgm:cxn modelId="{046FB9C7-F5EB-47AA-8F80-DD56C7165B0E}" type="presOf" srcId="{4699B70F-5050-44B3-B27D-20394C89CBF0}" destId="{43A82E92-C05F-46A3-B9FA-796DB6AA7B0D}" srcOrd="0" destOrd="0" presId="urn:microsoft.com/office/officeart/2005/8/layout/cycle2"/>
    <dgm:cxn modelId="{E8D17A04-BC82-4605-A50B-3DB19A51AD2E}" type="presOf" srcId="{B626B6BA-ABDA-4477-8A73-36BEEBC51629}" destId="{9E4F7FA0-72D3-4C1D-BB18-685B7C410344}" srcOrd="0" destOrd="0" presId="urn:microsoft.com/office/officeart/2005/8/layout/cycle2"/>
    <dgm:cxn modelId="{3B93B79C-BEB3-4F31-B70A-CE357E2181A2}" type="presOf" srcId="{FFF9ABAF-7951-4C51-9948-375A6FA1C240}" destId="{CE6D85E2-0521-42EC-8D62-27822FD410F7}" srcOrd="1" destOrd="0" presId="urn:microsoft.com/office/officeart/2005/8/layout/cycle2"/>
    <dgm:cxn modelId="{209560BC-2A8F-4D1D-B979-53388C147641}" type="presOf" srcId="{FFF9ABAF-7951-4C51-9948-375A6FA1C240}" destId="{453D8C8F-81A3-40C9-85B8-97DE436DE45E}" srcOrd="0" destOrd="0" presId="urn:microsoft.com/office/officeart/2005/8/layout/cycle2"/>
    <dgm:cxn modelId="{361D932D-A3F5-48E9-A666-D0E4CE352A1C}" type="presOf" srcId="{3D1A2C1C-BE10-42DA-BF51-36E290CD9F45}" destId="{E794FD50-49F2-4F3D-83E6-5A93B81DF18B}" srcOrd="0" destOrd="0" presId="urn:microsoft.com/office/officeart/2005/8/layout/cycle2"/>
    <dgm:cxn modelId="{26303FBE-427E-4404-A4BE-AD22F47E412B}" type="presOf" srcId="{96AFE00D-E687-4360-9943-401EC1C7A47A}" destId="{F8E004E8-45EC-4487-84C5-2AAD0654B5E8}" srcOrd="0" destOrd="0" presId="urn:microsoft.com/office/officeart/2005/8/layout/cycle2"/>
    <dgm:cxn modelId="{10F30290-4E7D-4944-B784-AF6F28C4CEBD}" type="presOf" srcId="{5E6755D6-E498-4CBC-B83C-A127F9D0DC13}" destId="{B5213A8C-BF43-44EF-8E97-0DC62519A0C4}" srcOrd="0" destOrd="0" presId="urn:microsoft.com/office/officeart/2005/8/layout/cycle2"/>
    <dgm:cxn modelId="{8E17C674-37CA-4AD1-930F-92C36B309E8B}" type="presParOf" srcId="{9E4F7FA0-72D3-4C1D-BB18-685B7C410344}" destId="{F8E004E8-45EC-4487-84C5-2AAD0654B5E8}" srcOrd="0" destOrd="0" presId="urn:microsoft.com/office/officeart/2005/8/layout/cycle2"/>
    <dgm:cxn modelId="{41DD884A-06A8-4A9A-983C-22408D6250A9}" type="presParOf" srcId="{9E4F7FA0-72D3-4C1D-BB18-685B7C410344}" destId="{9E61968D-D86A-4276-A4F5-4B5E22EB248B}" srcOrd="1" destOrd="0" presId="urn:microsoft.com/office/officeart/2005/8/layout/cycle2"/>
    <dgm:cxn modelId="{497D09AA-AEB2-4B92-8F6C-4F54F4B9B104}" type="presParOf" srcId="{9E61968D-D86A-4276-A4F5-4B5E22EB248B}" destId="{28094704-2C18-41D9-80E4-05964C537403}" srcOrd="0" destOrd="0" presId="urn:microsoft.com/office/officeart/2005/8/layout/cycle2"/>
    <dgm:cxn modelId="{D2810916-4A71-4DC1-AD01-0979A0EA2319}" type="presParOf" srcId="{9E4F7FA0-72D3-4C1D-BB18-685B7C410344}" destId="{C81C1619-400F-4C9D-B055-80DA0A4570F5}" srcOrd="2" destOrd="0" presId="urn:microsoft.com/office/officeart/2005/8/layout/cycle2"/>
    <dgm:cxn modelId="{88DE1824-D278-4B10-AEC6-A562C740A5D2}" type="presParOf" srcId="{9E4F7FA0-72D3-4C1D-BB18-685B7C410344}" destId="{6825DAAC-71CE-4BC3-994B-B45EFC1FDB35}" srcOrd="3" destOrd="0" presId="urn:microsoft.com/office/officeart/2005/8/layout/cycle2"/>
    <dgm:cxn modelId="{84A87CE7-EA6D-4820-A3AF-67AD6A5C6561}" type="presParOf" srcId="{6825DAAC-71CE-4BC3-994B-B45EFC1FDB35}" destId="{DFB05531-8DB2-48A9-BD18-7B8B40198248}" srcOrd="0" destOrd="0" presId="urn:microsoft.com/office/officeart/2005/8/layout/cycle2"/>
    <dgm:cxn modelId="{B9022A56-4CAC-4F7A-8DBA-A5DA24B9E94D}" type="presParOf" srcId="{9E4F7FA0-72D3-4C1D-BB18-685B7C410344}" destId="{D35E17BA-584D-4454-8636-C370E2257E3B}" srcOrd="4" destOrd="0" presId="urn:microsoft.com/office/officeart/2005/8/layout/cycle2"/>
    <dgm:cxn modelId="{48D07440-4748-42A9-B541-9631EB0DD5C9}" type="presParOf" srcId="{9E4F7FA0-72D3-4C1D-BB18-685B7C410344}" destId="{E794FD50-49F2-4F3D-83E6-5A93B81DF18B}" srcOrd="5" destOrd="0" presId="urn:microsoft.com/office/officeart/2005/8/layout/cycle2"/>
    <dgm:cxn modelId="{3B7B4828-33EE-41A6-8957-5F0D48B72835}" type="presParOf" srcId="{E794FD50-49F2-4F3D-83E6-5A93B81DF18B}" destId="{2BB041A4-794D-4C6F-BB61-E2821BAFE335}" srcOrd="0" destOrd="0" presId="urn:microsoft.com/office/officeart/2005/8/layout/cycle2"/>
    <dgm:cxn modelId="{C4EEF784-A6F1-48CF-94E4-175438815C0A}" type="presParOf" srcId="{9E4F7FA0-72D3-4C1D-BB18-685B7C410344}" destId="{8988ADD0-E759-40F2-B614-3E471F52931F}" srcOrd="6" destOrd="0" presId="urn:microsoft.com/office/officeart/2005/8/layout/cycle2"/>
    <dgm:cxn modelId="{88142239-683D-44D6-B1F2-BC0CECEF483C}" type="presParOf" srcId="{9E4F7FA0-72D3-4C1D-BB18-685B7C410344}" destId="{453D8C8F-81A3-40C9-85B8-97DE436DE45E}" srcOrd="7" destOrd="0" presId="urn:microsoft.com/office/officeart/2005/8/layout/cycle2"/>
    <dgm:cxn modelId="{27D298D5-CE7B-44CC-B9BC-0159DFC2539D}" type="presParOf" srcId="{453D8C8F-81A3-40C9-85B8-97DE436DE45E}" destId="{CE6D85E2-0521-42EC-8D62-27822FD410F7}" srcOrd="0" destOrd="0" presId="urn:microsoft.com/office/officeart/2005/8/layout/cycle2"/>
    <dgm:cxn modelId="{E4581B8D-97C2-452E-8802-BA52FE2C868E}" type="presParOf" srcId="{9E4F7FA0-72D3-4C1D-BB18-685B7C410344}" destId="{43A82E92-C05F-46A3-B9FA-796DB6AA7B0D}" srcOrd="8" destOrd="0" presId="urn:microsoft.com/office/officeart/2005/8/layout/cycle2"/>
    <dgm:cxn modelId="{E92E9EEB-415E-4C39-90D7-9C7C26CE0222}" type="presParOf" srcId="{9E4F7FA0-72D3-4C1D-BB18-685B7C410344}" destId="{B5213A8C-BF43-44EF-8E97-0DC62519A0C4}" srcOrd="9" destOrd="0" presId="urn:microsoft.com/office/officeart/2005/8/layout/cycle2"/>
    <dgm:cxn modelId="{C9B3C964-086B-4417-B9A0-BD43A801A015}" type="presParOf" srcId="{B5213A8C-BF43-44EF-8E97-0DC62519A0C4}" destId="{5BE55F25-99A5-41BB-8655-2CCACD3F392B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2E257AA-5436-408C-8ED8-2E1D63C56B03}" type="doc">
      <dgm:prSet loTypeId="urn:microsoft.com/office/officeart/2005/8/layout/cycle2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CD3FEFCB-EF51-49E0-9BC9-DE992786537E}">
      <dgm:prSet phldrT="[Text]"/>
      <dgm:spPr/>
      <dgm:t>
        <a:bodyPr/>
        <a:lstStyle/>
        <a:p>
          <a:r>
            <a:rPr lang="en-GB" noProof="0" dirty="0" smtClean="0"/>
            <a:t>blue</a:t>
          </a:r>
          <a:endParaRPr lang="en-GB" noProof="0" dirty="0"/>
        </a:p>
      </dgm:t>
    </dgm:pt>
    <dgm:pt modelId="{3366BB2E-9754-4589-9645-AD0518439173}" type="parTrans" cxnId="{ADA1CC61-7082-4E60-ADCB-840683D7B6DD}">
      <dgm:prSet/>
      <dgm:spPr/>
      <dgm:t>
        <a:bodyPr/>
        <a:lstStyle/>
        <a:p>
          <a:endParaRPr lang="cs-CZ"/>
        </a:p>
      </dgm:t>
    </dgm:pt>
    <dgm:pt modelId="{3055DBF8-8DAD-4657-BABE-0F84D59AF4A6}" type="sibTrans" cxnId="{ADA1CC61-7082-4E60-ADCB-840683D7B6DD}">
      <dgm:prSet/>
      <dgm:spPr/>
      <dgm:t>
        <a:bodyPr/>
        <a:lstStyle/>
        <a:p>
          <a:endParaRPr lang="cs-CZ"/>
        </a:p>
      </dgm:t>
    </dgm:pt>
    <dgm:pt modelId="{2D678FD4-18D0-4917-8817-85FEE7098890}">
      <dgm:prSet phldrT="[Text]"/>
      <dgm:spPr/>
      <dgm:t>
        <a:bodyPr/>
        <a:lstStyle/>
        <a:p>
          <a:r>
            <a:rPr lang="cs-CZ" dirty="0" smtClean="0"/>
            <a:t>green</a:t>
          </a:r>
          <a:endParaRPr lang="cs-CZ" dirty="0"/>
        </a:p>
      </dgm:t>
    </dgm:pt>
    <dgm:pt modelId="{5383342C-0F95-405B-9C7B-563E48531868}" type="parTrans" cxnId="{00F04D2F-122C-419D-86DC-FBB325330E37}">
      <dgm:prSet/>
      <dgm:spPr/>
      <dgm:t>
        <a:bodyPr/>
        <a:lstStyle/>
        <a:p>
          <a:endParaRPr lang="cs-CZ"/>
        </a:p>
      </dgm:t>
    </dgm:pt>
    <dgm:pt modelId="{066F166E-EA8F-4D44-8796-BBE054E6AA79}" type="sibTrans" cxnId="{00F04D2F-122C-419D-86DC-FBB325330E37}">
      <dgm:prSet/>
      <dgm:spPr/>
      <dgm:t>
        <a:bodyPr/>
        <a:lstStyle/>
        <a:p>
          <a:endParaRPr lang="cs-CZ"/>
        </a:p>
      </dgm:t>
    </dgm:pt>
    <dgm:pt modelId="{E58904D4-96B8-4387-AC04-42F7AEA1CE95}">
      <dgm:prSet phldrT="[Text]"/>
      <dgm:spPr/>
      <dgm:t>
        <a:bodyPr/>
        <a:lstStyle/>
        <a:p>
          <a:r>
            <a:rPr lang="cs-CZ" dirty="0" smtClean="0"/>
            <a:t>green</a:t>
          </a:r>
          <a:endParaRPr lang="cs-CZ" dirty="0"/>
        </a:p>
      </dgm:t>
    </dgm:pt>
    <dgm:pt modelId="{F1DA7A75-31D4-4AAE-AA22-D159AC03AC3F}" type="parTrans" cxnId="{AF4B39A3-4618-4AD3-94CC-2ECFEED48B36}">
      <dgm:prSet/>
      <dgm:spPr/>
      <dgm:t>
        <a:bodyPr/>
        <a:lstStyle/>
        <a:p>
          <a:endParaRPr lang="cs-CZ"/>
        </a:p>
      </dgm:t>
    </dgm:pt>
    <dgm:pt modelId="{780D46D0-D128-4B93-A801-C2F822018965}" type="sibTrans" cxnId="{AF4B39A3-4618-4AD3-94CC-2ECFEED48B36}">
      <dgm:prSet/>
      <dgm:spPr/>
      <dgm:t>
        <a:bodyPr/>
        <a:lstStyle/>
        <a:p>
          <a:endParaRPr lang="cs-CZ"/>
        </a:p>
      </dgm:t>
    </dgm:pt>
    <dgm:pt modelId="{B6CCD691-E86D-4D77-B9B4-5D66FE60F673}">
      <dgm:prSet phldrT="[Text]"/>
      <dgm:spPr/>
      <dgm:t>
        <a:bodyPr/>
        <a:lstStyle/>
        <a:p>
          <a:r>
            <a:rPr lang="en-GB" noProof="0" smtClean="0"/>
            <a:t>yellow</a:t>
          </a:r>
          <a:endParaRPr lang="en-GB" noProof="0"/>
        </a:p>
      </dgm:t>
    </dgm:pt>
    <dgm:pt modelId="{C8BB6E41-4E4D-49A8-A901-1631DD2801A6}" type="parTrans" cxnId="{1A9520DB-57BC-41F9-87D4-6592B982469A}">
      <dgm:prSet/>
      <dgm:spPr/>
      <dgm:t>
        <a:bodyPr/>
        <a:lstStyle/>
        <a:p>
          <a:endParaRPr lang="cs-CZ"/>
        </a:p>
      </dgm:t>
    </dgm:pt>
    <dgm:pt modelId="{DB3DA221-FA40-4B7C-859D-3E786982B172}" type="sibTrans" cxnId="{1A9520DB-57BC-41F9-87D4-6592B982469A}">
      <dgm:prSet/>
      <dgm:spPr/>
      <dgm:t>
        <a:bodyPr/>
        <a:lstStyle/>
        <a:p>
          <a:endParaRPr lang="cs-CZ"/>
        </a:p>
      </dgm:t>
    </dgm:pt>
    <dgm:pt modelId="{C104F1F5-2584-4D11-A411-C04FC9013B1B}">
      <dgm:prSet phldrT="[Text]"/>
      <dgm:spPr/>
      <dgm:t>
        <a:bodyPr/>
        <a:lstStyle/>
        <a:p>
          <a:r>
            <a:rPr lang="en-GB" noProof="0" dirty="0" smtClean="0"/>
            <a:t>orange</a:t>
          </a:r>
          <a:endParaRPr lang="en-GB" noProof="0" dirty="0"/>
        </a:p>
      </dgm:t>
    </dgm:pt>
    <dgm:pt modelId="{F9448EE1-BCE8-4389-BC53-5E3609248975}" type="parTrans" cxnId="{BB41CE13-366B-4363-B2E9-0588DF68F604}">
      <dgm:prSet/>
      <dgm:spPr/>
      <dgm:t>
        <a:bodyPr/>
        <a:lstStyle/>
        <a:p>
          <a:endParaRPr lang="cs-CZ"/>
        </a:p>
      </dgm:t>
    </dgm:pt>
    <dgm:pt modelId="{A85BFD93-1218-4D7C-A5C2-08C4D08C2920}" type="sibTrans" cxnId="{BB41CE13-366B-4363-B2E9-0588DF68F604}">
      <dgm:prSet/>
      <dgm:spPr/>
      <dgm:t>
        <a:bodyPr/>
        <a:lstStyle/>
        <a:p>
          <a:endParaRPr lang="cs-CZ"/>
        </a:p>
      </dgm:t>
    </dgm:pt>
    <dgm:pt modelId="{40A7586F-B507-40DB-9B66-C642FD96449E}" type="pres">
      <dgm:prSet presAssocID="{32E257AA-5436-408C-8ED8-2E1D63C56B03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0C7BDA0-EACD-4D74-85E1-CCC3C965769E}" type="pres">
      <dgm:prSet presAssocID="{CD3FEFCB-EF51-49E0-9BC9-DE992786537E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9B23B4-C31C-44B4-A0D4-9584875AB777}" type="pres">
      <dgm:prSet presAssocID="{3055DBF8-8DAD-4657-BABE-0F84D59AF4A6}" presName="sibTrans" presStyleLbl="sibTrans2D1" presStyleIdx="0" presStyleCnt="5"/>
      <dgm:spPr/>
      <dgm:t>
        <a:bodyPr/>
        <a:lstStyle/>
        <a:p>
          <a:endParaRPr lang="cs-CZ"/>
        </a:p>
      </dgm:t>
    </dgm:pt>
    <dgm:pt modelId="{6159CC38-B552-453F-8A54-2465888B461F}" type="pres">
      <dgm:prSet presAssocID="{3055DBF8-8DAD-4657-BABE-0F84D59AF4A6}" presName="connectorText" presStyleLbl="sibTrans2D1" presStyleIdx="0" presStyleCnt="5"/>
      <dgm:spPr/>
      <dgm:t>
        <a:bodyPr/>
        <a:lstStyle/>
        <a:p>
          <a:endParaRPr lang="cs-CZ"/>
        </a:p>
      </dgm:t>
    </dgm:pt>
    <dgm:pt modelId="{4F6396AC-7AC5-475F-960C-4F68EF464452}" type="pres">
      <dgm:prSet presAssocID="{2D678FD4-18D0-4917-8817-85FEE7098890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B29BC4B-0D07-48D8-A8C0-B84041142F5D}" type="pres">
      <dgm:prSet presAssocID="{066F166E-EA8F-4D44-8796-BBE054E6AA79}" presName="sibTrans" presStyleLbl="sibTrans2D1" presStyleIdx="1" presStyleCnt="5"/>
      <dgm:spPr/>
      <dgm:t>
        <a:bodyPr/>
        <a:lstStyle/>
        <a:p>
          <a:endParaRPr lang="cs-CZ"/>
        </a:p>
      </dgm:t>
    </dgm:pt>
    <dgm:pt modelId="{3EE7664B-B0C4-464C-8FC7-D728E83A60F7}" type="pres">
      <dgm:prSet presAssocID="{066F166E-EA8F-4D44-8796-BBE054E6AA79}" presName="connectorText" presStyleLbl="sibTrans2D1" presStyleIdx="1" presStyleCnt="5"/>
      <dgm:spPr/>
      <dgm:t>
        <a:bodyPr/>
        <a:lstStyle/>
        <a:p>
          <a:endParaRPr lang="cs-CZ"/>
        </a:p>
      </dgm:t>
    </dgm:pt>
    <dgm:pt modelId="{03E4E5C9-2052-47F3-B38E-54768C1EA54E}" type="pres">
      <dgm:prSet presAssocID="{E58904D4-96B8-4387-AC04-42F7AEA1CE95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60E8DF0-EC99-479D-A077-696C12344C49}" type="pres">
      <dgm:prSet presAssocID="{780D46D0-D128-4B93-A801-C2F822018965}" presName="sibTrans" presStyleLbl="sibTrans2D1" presStyleIdx="2" presStyleCnt="5"/>
      <dgm:spPr/>
      <dgm:t>
        <a:bodyPr/>
        <a:lstStyle/>
        <a:p>
          <a:endParaRPr lang="cs-CZ"/>
        </a:p>
      </dgm:t>
    </dgm:pt>
    <dgm:pt modelId="{94741664-E26C-42BF-B5A7-4D20B69A2DEE}" type="pres">
      <dgm:prSet presAssocID="{780D46D0-D128-4B93-A801-C2F822018965}" presName="connectorText" presStyleLbl="sibTrans2D1" presStyleIdx="2" presStyleCnt="5"/>
      <dgm:spPr/>
      <dgm:t>
        <a:bodyPr/>
        <a:lstStyle/>
        <a:p>
          <a:endParaRPr lang="cs-CZ"/>
        </a:p>
      </dgm:t>
    </dgm:pt>
    <dgm:pt modelId="{EDFD6B0A-7EE1-4EF4-92BD-277BA4CE20CB}" type="pres">
      <dgm:prSet presAssocID="{B6CCD691-E86D-4D77-B9B4-5D66FE60F673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272A551-5AB4-4CB9-9AA6-8E21CB41C0FB}" type="pres">
      <dgm:prSet presAssocID="{DB3DA221-FA40-4B7C-859D-3E786982B172}" presName="sibTrans" presStyleLbl="sibTrans2D1" presStyleIdx="3" presStyleCnt="5"/>
      <dgm:spPr/>
      <dgm:t>
        <a:bodyPr/>
        <a:lstStyle/>
        <a:p>
          <a:endParaRPr lang="cs-CZ"/>
        </a:p>
      </dgm:t>
    </dgm:pt>
    <dgm:pt modelId="{3BFCC72A-6DED-4760-83A7-41481F63FA0F}" type="pres">
      <dgm:prSet presAssocID="{DB3DA221-FA40-4B7C-859D-3E786982B172}" presName="connectorText" presStyleLbl="sibTrans2D1" presStyleIdx="3" presStyleCnt="5"/>
      <dgm:spPr/>
      <dgm:t>
        <a:bodyPr/>
        <a:lstStyle/>
        <a:p>
          <a:endParaRPr lang="cs-CZ"/>
        </a:p>
      </dgm:t>
    </dgm:pt>
    <dgm:pt modelId="{D9BB2DC1-9598-4831-9436-94798F1C6E10}" type="pres">
      <dgm:prSet presAssocID="{C104F1F5-2584-4D11-A411-C04FC9013B1B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E4ED8E-FFCF-4062-9C83-027DDF93B9EC}" type="pres">
      <dgm:prSet presAssocID="{A85BFD93-1218-4D7C-A5C2-08C4D08C2920}" presName="sibTrans" presStyleLbl="sibTrans2D1" presStyleIdx="4" presStyleCnt="5"/>
      <dgm:spPr/>
      <dgm:t>
        <a:bodyPr/>
        <a:lstStyle/>
        <a:p>
          <a:endParaRPr lang="cs-CZ"/>
        </a:p>
      </dgm:t>
    </dgm:pt>
    <dgm:pt modelId="{33F12550-A98A-4BED-8CAC-A31B35055F4C}" type="pres">
      <dgm:prSet presAssocID="{A85BFD93-1218-4D7C-A5C2-08C4D08C2920}" presName="connectorText" presStyleLbl="sibTrans2D1" presStyleIdx="4" presStyleCnt="5"/>
      <dgm:spPr/>
      <dgm:t>
        <a:bodyPr/>
        <a:lstStyle/>
        <a:p>
          <a:endParaRPr lang="cs-CZ"/>
        </a:p>
      </dgm:t>
    </dgm:pt>
  </dgm:ptLst>
  <dgm:cxnLst>
    <dgm:cxn modelId="{BB41CE13-366B-4363-B2E9-0588DF68F604}" srcId="{32E257AA-5436-408C-8ED8-2E1D63C56B03}" destId="{C104F1F5-2584-4D11-A411-C04FC9013B1B}" srcOrd="4" destOrd="0" parTransId="{F9448EE1-BCE8-4389-BC53-5E3609248975}" sibTransId="{A85BFD93-1218-4D7C-A5C2-08C4D08C2920}"/>
    <dgm:cxn modelId="{0B9F09CE-0E05-4F47-8130-A6370FE624E8}" type="presOf" srcId="{2D678FD4-18D0-4917-8817-85FEE7098890}" destId="{4F6396AC-7AC5-475F-960C-4F68EF464452}" srcOrd="0" destOrd="0" presId="urn:microsoft.com/office/officeart/2005/8/layout/cycle2"/>
    <dgm:cxn modelId="{D29DEB6F-DDC6-48EF-BD6E-B46186DE31A0}" type="presOf" srcId="{DB3DA221-FA40-4B7C-859D-3E786982B172}" destId="{3BFCC72A-6DED-4760-83A7-41481F63FA0F}" srcOrd="1" destOrd="0" presId="urn:microsoft.com/office/officeart/2005/8/layout/cycle2"/>
    <dgm:cxn modelId="{A8DC3D26-62F7-44DF-95B6-F677EC9768F9}" type="presOf" srcId="{3055DBF8-8DAD-4657-BABE-0F84D59AF4A6}" destId="{6159CC38-B552-453F-8A54-2465888B461F}" srcOrd="1" destOrd="0" presId="urn:microsoft.com/office/officeart/2005/8/layout/cycle2"/>
    <dgm:cxn modelId="{64C4503D-CD25-4896-9D85-D5F1FA2F6CC6}" type="presOf" srcId="{CD3FEFCB-EF51-49E0-9BC9-DE992786537E}" destId="{00C7BDA0-EACD-4D74-85E1-CCC3C965769E}" srcOrd="0" destOrd="0" presId="urn:microsoft.com/office/officeart/2005/8/layout/cycle2"/>
    <dgm:cxn modelId="{F8587019-883B-4DEA-82E0-70D8F2FEF6CB}" type="presOf" srcId="{C104F1F5-2584-4D11-A411-C04FC9013B1B}" destId="{D9BB2DC1-9598-4831-9436-94798F1C6E10}" srcOrd="0" destOrd="0" presId="urn:microsoft.com/office/officeart/2005/8/layout/cycle2"/>
    <dgm:cxn modelId="{7A62310D-4891-456E-9F3E-0071BAE8CC4D}" type="presOf" srcId="{3055DBF8-8DAD-4657-BABE-0F84D59AF4A6}" destId="{469B23B4-C31C-44B4-A0D4-9584875AB777}" srcOrd="0" destOrd="0" presId="urn:microsoft.com/office/officeart/2005/8/layout/cycle2"/>
    <dgm:cxn modelId="{AF4B39A3-4618-4AD3-94CC-2ECFEED48B36}" srcId="{32E257AA-5436-408C-8ED8-2E1D63C56B03}" destId="{E58904D4-96B8-4387-AC04-42F7AEA1CE95}" srcOrd="2" destOrd="0" parTransId="{F1DA7A75-31D4-4AAE-AA22-D159AC03AC3F}" sibTransId="{780D46D0-D128-4B93-A801-C2F822018965}"/>
    <dgm:cxn modelId="{ADA1CC61-7082-4E60-ADCB-840683D7B6DD}" srcId="{32E257AA-5436-408C-8ED8-2E1D63C56B03}" destId="{CD3FEFCB-EF51-49E0-9BC9-DE992786537E}" srcOrd="0" destOrd="0" parTransId="{3366BB2E-9754-4589-9645-AD0518439173}" sibTransId="{3055DBF8-8DAD-4657-BABE-0F84D59AF4A6}"/>
    <dgm:cxn modelId="{E3345655-DE20-460A-BAA5-B97D1B256F1E}" type="presOf" srcId="{32E257AA-5436-408C-8ED8-2E1D63C56B03}" destId="{40A7586F-B507-40DB-9B66-C642FD96449E}" srcOrd="0" destOrd="0" presId="urn:microsoft.com/office/officeart/2005/8/layout/cycle2"/>
    <dgm:cxn modelId="{1A9520DB-57BC-41F9-87D4-6592B982469A}" srcId="{32E257AA-5436-408C-8ED8-2E1D63C56B03}" destId="{B6CCD691-E86D-4D77-B9B4-5D66FE60F673}" srcOrd="3" destOrd="0" parTransId="{C8BB6E41-4E4D-49A8-A901-1631DD2801A6}" sibTransId="{DB3DA221-FA40-4B7C-859D-3E786982B172}"/>
    <dgm:cxn modelId="{2249E376-65E7-4811-9587-173C93EAB868}" type="presOf" srcId="{780D46D0-D128-4B93-A801-C2F822018965}" destId="{94741664-E26C-42BF-B5A7-4D20B69A2DEE}" srcOrd="1" destOrd="0" presId="urn:microsoft.com/office/officeart/2005/8/layout/cycle2"/>
    <dgm:cxn modelId="{FD8909BD-87F8-49D7-8B30-4E2CEE4FF7A6}" type="presOf" srcId="{066F166E-EA8F-4D44-8796-BBE054E6AA79}" destId="{3EE7664B-B0C4-464C-8FC7-D728E83A60F7}" srcOrd="1" destOrd="0" presId="urn:microsoft.com/office/officeart/2005/8/layout/cycle2"/>
    <dgm:cxn modelId="{470099AF-2FC1-45AE-9E5C-08E7CC85BE14}" type="presOf" srcId="{A85BFD93-1218-4D7C-A5C2-08C4D08C2920}" destId="{83E4ED8E-FFCF-4062-9C83-027DDF93B9EC}" srcOrd="0" destOrd="0" presId="urn:microsoft.com/office/officeart/2005/8/layout/cycle2"/>
    <dgm:cxn modelId="{B89F4D77-7261-4CD4-BFD0-87C8A64C4AFA}" type="presOf" srcId="{A85BFD93-1218-4D7C-A5C2-08C4D08C2920}" destId="{33F12550-A98A-4BED-8CAC-A31B35055F4C}" srcOrd="1" destOrd="0" presId="urn:microsoft.com/office/officeart/2005/8/layout/cycle2"/>
    <dgm:cxn modelId="{7A4A2031-AD40-4EB5-B268-B68F2482BD34}" type="presOf" srcId="{B6CCD691-E86D-4D77-B9B4-5D66FE60F673}" destId="{EDFD6B0A-7EE1-4EF4-92BD-277BA4CE20CB}" srcOrd="0" destOrd="0" presId="urn:microsoft.com/office/officeart/2005/8/layout/cycle2"/>
    <dgm:cxn modelId="{00F04D2F-122C-419D-86DC-FBB325330E37}" srcId="{32E257AA-5436-408C-8ED8-2E1D63C56B03}" destId="{2D678FD4-18D0-4917-8817-85FEE7098890}" srcOrd="1" destOrd="0" parTransId="{5383342C-0F95-405B-9C7B-563E48531868}" sibTransId="{066F166E-EA8F-4D44-8796-BBE054E6AA79}"/>
    <dgm:cxn modelId="{59C7AE2A-DCD7-4D6D-9C8F-FA08ED30C0C6}" type="presOf" srcId="{780D46D0-D128-4B93-A801-C2F822018965}" destId="{160E8DF0-EC99-479D-A077-696C12344C49}" srcOrd="0" destOrd="0" presId="urn:microsoft.com/office/officeart/2005/8/layout/cycle2"/>
    <dgm:cxn modelId="{59AE10AD-64E5-48E5-B57F-311DBDE6EDE2}" type="presOf" srcId="{E58904D4-96B8-4387-AC04-42F7AEA1CE95}" destId="{03E4E5C9-2052-47F3-B38E-54768C1EA54E}" srcOrd="0" destOrd="0" presId="urn:microsoft.com/office/officeart/2005/8/layout/cycle2"/>
    <dgm:cxn modelId="{E4AC07CA-1105-47BB-9177-8FF501945FE4}" type="presOf" srcId="{DB3DA221-FA40-4B7C-859D-3E786982B172}" destId="{3272A551-5AB4-4CB9-9AA6-8E21CB41C0FB}" srcOrd="0" destOrd="0" presId="urn:microsoft.com/office/officeart/2005/8/layout/cycle2"/>
    <dgm:cxn modelId="{90769EB2-0651-4229-B3ED-0E5B3A3EA68D}" type="presOf" srcId="{066F166E-EA8F-4D44-8796-BBE054E6AA79}" destId="{1B29BC4B-0D07-48D8-A8C0-B84041142F5D}" srcOrd="0" destOrd="0" presId="urn:microsoft.com/office/officeart/2005/8/layout/cycle2"/>
    <dgm:cxn modelId="{E089E1EC-D884-4976-91C4-9DB6E113730D}" type="presParOf" srcId="{40A7586F-B507-40DB-9B66-C642FD96449E}" destId="{00C7BDA0-EACD-4D74-85E1-CCC3C965769E}" srcOrd="0" destOrd="0" presId="urn:microsoft.com/office/officeart/2005/8/layout/cycle2"/>
    <dgm:cxn modelId="{BD473133-C8D6-4F13-806C-99866F19A3C6}" type="presParOf" srcId="{40A7586F-B507-40DB-9B66-C642FD96449E}" destId="{469B23B4-C31C-44B4-A0D4-9584875AB777}" srcOrd="1" destOrd="0" presId="urn:microsoft.com/office/officeart/2005/8/layout/cycle2"/>
    <dgm:cxn modelId="{E845EB02-8612-43AA-8FCA-5C9861DD6461}" type="presParOf" srcId="{469B23B4-C31C-44B4-A0D4-9584875AB777}" destId="{6159CC38-B552-453F-8A54-2465888B461F}" srcOrd="0" destOrd="0" presId="urn:microsoft.com/office/officeart/2005/8/layout/cycle2"/>
    <dgm:cxn modelId="{3F6569E7-8C25-4198-97AD-3FA86E7DFDC5}" type="presParOf" srcId="{40A7586F-B507-40DB-9B66-C642FD96449E}" destId="{4F6396AC-7AC5-475F-960C-4F68EF464452}" srcOrd="2" destOrd="0" presId="urn:microsoft.com/office/officeart/2005/8/layout/cycle2"/>
    <dgm:cxn modelId="{782A8899-0E6D-460A-9246-9B453F5420BB}" type="presParOf" srcId="{40A7586F-B507-40DB-9B66-C642FD96449E}" destId="{1B29BC4B-0D07-48D8-A8C0-B84041142F5D}" srcOrd="3" destOrd="0" presId="urn:microsoft.com/office/officeart/2005/8/layout/cycle2"/>
    <dgm:cxn modelId="{9590631E-1BA4-48AA-9CF7-7CBECE7DA424}" type="presParOf" srcId="{1B29BC4B-0D07-48D8-A8C0-B84041142F5D}" destId="{3EE7664B-B0C4-464C-8FC7-D728E83A60F7}" srcOrd="0" destOrd="0" presId="urn:microsoft.com/office/officeart/2005/8/layout/cycle2"/>
    <dgm:cxn modelId="{72073C29-0B57-4873-B9D2-900CA1295B4F}" type="presParOf" srcId="{40A7586F-B507-40DB-9B66-C642FD96449E}" destId="{03E4E5C9-2052-47F3-B38E-54768C1EA54E}" srcOrd="4" destOrd="0" presId="urn:microsoft.com/office/officeart/2005/8/layout/cycle2"/>
    <dgm:cxn modelId="{D40FBEF0-8031-457E-B587-651E428B84F1}" type="presParOf" srcId="{40A7586F-B507-40DB-9B66-C642FD96449E}" destId="{160E8DF0-EC99-479D-A077-696C12344C49}" srcOrd="5" destOrd="0" presId="urn:microsoft.com/office/officeart/2005/8/layout/cycle2"/>
    <dgm:cxn modelId="{A16AB694-05D1-46A1-8402-B8B3A6B7F9CB}" type="presParOf" srcId="{160E8DF0-EC99-479D-A077-696C12344C49}" destId="{94741664-E26C-42BF-B5A7-4D20B69A2DEE}" srcOrd="0" destOrd="0" presId="urn:microsoft.com/office/officeart/2005/8/layout/cycle2"/>
    <dgm:cxn modelId="{457E78BF-ACDD-42E0-A092-A370940D87F9}" type="presParOf" srcId="{40A7586F-B507-40DB-9B66-C642FD96449E}" destId="{EDFD6B0A-7EE1-4EF4-92BD-277BA4CE20CB}" srcOrd="6" destOrd="0" presId="urn:microsoft.com/office/officeart/2005/8/layout/cycle2"/>
    <dgm:cxn modelId="{FCAD5814-24A5-4C1E-BE4E-E10BE05164B6}" type="presParOf" srcId="{40A7586F-B507-40DB-9B66-C642FD96449E}" destId="{3272A551-5AB4-4CB9-9AA6-8E21CB41C0FB}" srcOrd="7" destOrd="0" presId="urn:microsoft.com/office/officeart/2005/8/layout/cycle2"/>
    <dgm:cxn modelId="{DFA4A8E0-CC06-41BA-9EA2-0A4A56FB7145}" type="presParOf" srcId="{3272A551-5AB4-4CB9-9AA6-8E21CB41C0FB}" destId="{3BFCC72A-6DED-4760-83A7-41481F63FA0F}" srcOrd="0" destOrd="0" presId="urn:microsoft.com/office/officeart/2005/8/layout/cycle2"/>
    <dgm:cxn modelId="{A2E6A8A9-83E4-4B34-A680-210CAA59EBE7}" type="presParOf" srcId="{40A7586F-B507-40DB-9B66-C642FD96449E}" destId="{D9BB2DC1-9598-4831-9436-94798F1C6E10}" srcOrd="8" destOrd="0" presId="urn:microsoft.com/office/officeart/2005/8/layout/cycle2"/>
    <dgm:cxn modelId="{0D28B570-81C5-4AC1-AA54-0EED6CEA38B7}" type="presParOf" srcId="{40A7586F-B507-40DB-9B66-C642FD96449E}" destId="{83E4ED8E-FFCF-4062-9C83-027DDF93B9EC}" srcOrd="9" destOrd="0" presId="urn:microsoft.com/office/officeart/2005/8/layout/cycle2"/>
    <dgm:cxn modelId="{6C11EC6D-E8E2-4B0A-8C34-F7DF73B1A9FE}" type="presParOf" srcId="{83E4ED8E-FFCF-4062-9C83-027DDF93B9EC}" destId="{33F12550-A98A-4BED-8CAC-A31B35055F4C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68FD8D8-A3AA-4D1E-8B5D-E0939FD8E5EE}" type="doc">
      <dgm:prSet loTypeId="urn:microsoft.com/office/officeart/2005/8/layout/cycle2" loCatId="cycle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cs-CZ"/>
        </a:p>
      </dgm:t>
    </dgm:pt>
    <dgm:pt modelId="{3ABC0D7A-7E71-40F5-8C34-43DF4E9D9C76}">
      <dgm:prSet phldrT="[Text]"/>
      <dgm:spPr/>
      <dgm:t>
        <a:bodyPr/>
        <a:lstStyle/>
        <a:p>
          <a:r>
            <a:rPr lang="en-GB" noProof="0" dirty="0" smtClean="0"/>
            <a:t>red</a:t>
          </a:r>
          <a:endParaRPr lang="en-GB" noProof="0" dirty="0"/>
        </a:p>
      </dgm:t>
    </dgm:pt>
    <dgm:pt modelId="{4B5F1716-3EEC-489D-A4ED-BFF49DAA608A}" type="parTrans" cxnId="{9444C079-5335-420D-9D74-53501B29F00F}">
      <dgm:prSet/>
      <dgm:spPr/>
      <dgm:t>
        <a:bodyPr/>
        <a:lstStyle/>
        <a:p>
          <a:endParaRPr lang="cs-CZ"/>
        </a:p>
      </dgm:t>
    </dgm:pt>
    <dgm:pt modelId="{BAD5EEF2-E2F7-4919-96EE-D8519CE94C33}" type="sibTrans" cxnId="{9444C079-5335-420D-9D74-53501B29F00F}">
      <dgm:prSet/>
      <dgm:spPr/>
      <dgm:t>
        <a:bodyPr/>
        <a:lstStyle/>
        <a:p>
          <a:endParaRPr lang="cs-CZ"/>
        </a:p>
      </dgm:t>
    </dgm:pt>
    <dgm:pt modelId="{1E98E705-20E3-4379-91DF-8DE897427945}">
      <dgm:prSet phldrT="[Text]"/>
      <dgm:spPr/>
      <dgm:t>
        <a:bodyPr/>
        <a:lstStyle/>
        <a:p>
          <a:r>
            <a:rPr lang="en-GB" noProof="0" dirty="0" smtClean="0"/>
            <a:t>black</a:t>
          </a:r>
          <a:endParaRPr lang="en-GB" noProof="0" dirty="0"/>
        </a:p>
      </dgm:t>
    </dgm:pt>
    <dgm:pt modelId="{268ED6CE-B4FE-4DDC-9957-2B7143B7B9B1}" type="parTrans" cxnId="{388A7A45-92FE-4304-AEA1-631379455455}">
      <dgm:prSet/>
      <dgm:spPr/>
      <dgm:t>
        <a:bodyPr/>
        <a:lstStyle/>
        <a:p>
          <a:endParaRPr lang="cs-CZ"/>
        </a:p>
      </dgm:t>
    </dgm:pt>
    <dgm:pt modelId="{6D59DBDC-1EFB-498C-8F2C-52179A5C4FDC}" type="sibTrans" cxnId="{388A7A45-92FE-4304-AEA1-631379455455}">
      <dgm:prSet/>
      <dgm:spPr/>
      <dgm:t>
        <a:bodyPr/>
        <a:lstStyle/>
        <a:p>
          <a:endParaRPr lang="cs-CZ"/>
        </a:p>
      </dgm:t>
    </dgm:pt>
    <dgm:pt modelId="{658DDE1F-F78F-4072-AE9C-CCBD8C5359F0}">
      <dgm:prSet phldrT="[Text]"/>
      <dgm:spPr/>
      <dgm:t>
        <a:bodyPr/>
        <a:lstStyle/>
        <a:p>
          <a:r>
            <a:rPr lang="en-GB" noProof="0" dirty="0" smtClean="0"/>
            <a:t>blue</a:t>
          </a:r>
          <a:endParaRPr lang="en-GB" noProof="0" dirty="0"/>
        </a:p>
      </dgm:t>
    </dgm:pt>
    <dgm:pt modelId="{3366A65E-DD04-4CD2-B3AD-CD2370B17CB5}" type="parTrans" cxnId="{D16CD36F-379B-400F-B65C-F3861DE9AA86}">
      <dgm:prSet/>
      <dgm:spPr/>
      <dgm:t>
        <a:bodyPr/>
        <a:lstStyle/>
        <a:p>
          <a:endParaRPr lang="cs-CZ"/>
        </a:p>
      </dgm:t>
    </dgm:pt>
    <dgm:pt modelId="{64295469-DA71-4C69-8709-9D8A517D5713}" type="sibTrans" cxnId="{D16CD36F-379B-400F-B65C-F3861DE9AA86}">
      <dgm:prSet/>
      <dgm:spPr/>
      <dgm:t>
        <a:bodyPr/>
        <a:lstStyle/>
        <a:p>
          <a:endParaRPr lang="cs-CZ"/>
        </a:p>
      </dgm:t>
    </dgm:pt>
    <dgm:pt modelId="{04B911D1-20BB-460F-B015-8A896812CB98}">
      <dgm:prSet phldrT="[Text]"/>
      <dgm:spPr/>
      <dgm:t>
        <a:bodyPr/>
        <a:lstStyle/>
        <a:p>
          <a:r>
            <a:rPr lang="en-GB" noProof="0" dirty="0" smtClean="0"/>
            <a:t>grey</a:t>
          </a:r>
          <a:endParaRPr lang="en-GB" noProof="0" dirty="0"/>
        </a:p>
      </dgm:t>
    </dgm:pt>
    <dgm:pt modelId="{6DD4EE6E-5B09-4500-B0BA-74AE6785452E}" type="parTrans" cxnId="{48670FAF-B03F-4DED-B4D7-DA5553020632}">
      <dgm:prSet/>
      <dgm:spPr/>
      <dgm:t>
        <a:bodyPr/>
        <a:lstStyle/>
        <a:p>
          <a:endParaRPr lang="cs-CZ"/>
        </a:p>
      </dgm:t>
    </dgm:pt>
    <dgm:pt modelId="{8B60239C-5C80-4D5A-AE2C-57827850F77D}" type="sibTrans" cxnId="{48670FAF-B03F-4DED-B4D7-DA5553020632}">
      <dgm:prSet/>
      <dgm:spPr/>
      <dgm:t>
        <a:bodyPr/>
        <a:lstStyle/>
        <a:p>
          <a:endParaRPr lang="cs-CZ"/>
        </a:p>
      </dgm:t>
    </dgm:pt>
    <dgm:pt modelId="{7B131487-AB0F-47A7-8CAF-8B198EF55BE9}">
      <dgm:prSet phldrT="[Text]"/>
      <dgm:spPr/>
      <dgm:t>
        <a:bodyPr/>
        <a:lstStyle/>
        <a:p>
          <a:r>
            <a:rPr lang="cs-CZ" dirty="0" smtClean="0"/>
            <a:t>green</a:t>
          </a:r>
          <a:endParaRPr lang="cs-CZ" dirty="0"/>
        </a:p>
      </dgm:t>
    </dgm:pt>
    <dgm:pt modelId="{C1841BEC-C592-4D43-9092-F6F8F828665B}" type="parTrans" cxnId="{E42E8F03-5FB1-4E0E-AF76-3D46E0BE88D0}">
      <dgm:prSet/>
      <dgm:spPr/>
      <dgm:t>
        <a:bodyPr/>
        <a:lstStyle/>
        <a:p>
          <a:endParaRPr lang="cs-CZ"/>
        </a:p>
      </dgm:t>
    </dgm:pt>
    <dgm:pt modelId="{2C9183F4-7591-41C6-818B-29811502D2A6}" type="sibTrans" cxnId="{E42E8F03-5FB1-4E0E-AF76-3D46E0BE88D0}">
      <dgm:prSet/>
      <dgm:spPr/>
      <dgm:t>
        <a:bodyPr/>
        <a:lstStyle/>
        <a:p>
          <a:endParaRPr lang="cs-CZ"/>
        </a:p>
      </dgm:t>
    </dgm:pt>
    <dgm:pt modelId="{5C1A2FBE-6235-4A73-8109-7066EDDA3C89}" type="pres">
      <dgm:prSet presAssocID="{968FD8D8-A3AA-4D1E-8B5D-E0939FD8E5EE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E68D5E7E-5777-437B-9A8C-72F5089C8445}" type="pres">
      <dgm:prSet presAssocID="{3ABC0D7A-7E71-40F5-8C34-43DF4E9D9C76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20F193F-0CF5-4D33-8D3D-53DE30DAAF61}" type="pres">
      <dgm:prSet presAssocID="{BAD5EEF2-E2F7-4919-96EE-D8519CE94C33}" presName="sibTrans" presStyleLbl="sibTrans2D1" presStyleIdx="0" presStyleCnt="5"/>
      <dgm:spPr/>
      <dgm:t>
        <a:bodyPr/>
        <a:lstStyle/>
        <a:p>
          <a:endParaRPr lang="cs-CZ"/>
        </a:p>
      </dgm:t>
    </dgm:pt>
    <dgm:pt modelId="{8176AA06-0910-45C7-A801-C04CEBFF12CA}" type="pres">
      <dgm:prSet presAssocID="{BAD5EEF2-E2F7-4919-96EE-D8519CE94C33}" presName="connectorText" presStyleLbl="sibTrans2D1" presStyleIdx="0" presStyleCnt="5"/>
      <dgm:spPr/>
      <dgm:t>
        <a:bodyPr/>
        <a:lstStyle/>
        <a:p>
          <a:endParaRPr lang="cs-CZ"/>
        </a:p>
      </dgm:t>
    </dgm:pt>
    <dgm:pt modelId="{7EB74720-546A-4D4C-8074-52FB63C5C020}" type="pres">
      <dgm:prSet presAssocID="{1E98E705-20E3-4379-91DF-8DE897427945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A61CF0D-7C01-434D-A262-39EDD73A9BB5}" type="pres">
      <dgm:prSet presAssocID="{6D59DBDC-1EFB-498C-8F2C-52179A5C4FDC}" presName="sibTrans" presStyleLbl="sibTrans2D1" presStyleIdx="1" presStyleCnt="5"/>
      <dgm:spPr/>
      <dgm:t>
        <a:bodyPr/>
        <a:lstStyle/>
        <a:p>
          <a:endParaRPr lang="cs-CZ"/>
        </a:p>
      </dgm:t>
    </dgm:pt>
    <dgm:pt modelId="{E0D8316C-5859-436C-9B25-B14637747AAA}" type="pres">
      <dgm:prSet presAssocID="{6D59DBDC-1EFB-498C-8F2C-52179A5C4FDC}" presName="connectorText" presStyleLbl="sibTrans2D1" presStyleIdx="1" presStyleCnt="5"/>
      <dgm:spPr/>
      <dgm:t>
        <a:bodyPr/>
        <a:lstStyle/>
        <a:p>
          <a:endParaRPr lang="cs-CZ"/>
        </a:p>
      </dgm:t>
    </dgm:pt>
    <dgm:pt modelId="{E233FA55-BE30-4128-84B4-9FD06A27F06A}" type="pres">
      <dgm:prSet presAssocID="{658DDE1F-F78F-4072-AE9C-CCBD8C5359F0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E30BDE7-8854-40F0-8500-F86A5265864E}" type="pres">
      <dgm:prSet presAssocID="{64295469-DA71-4C69-8709-9D8A517D5713}" presName="sibTrans" presStyleLbl="sibTrans2D1" presStyleIdx="2" presStyleCnt="5"/>
      <dgm:spPr/>
      <dgm:t>
        <a:bodyPr/>
        <a:lstStyle/>
        <a:p>
          <a:endParaRPr lang="cs-CZ"/>
        </a:p>
      </dgm:t>
    </dgm:pt>
    <dgm:pt modelId="{223CE2C0-6C56-4FCD-8720-591BF738B853}" type="pres">
      <dgm:prSet presAssocID="{64295469-DA71-4C69-8709-9D8A517D5713}" presName="connectorText" presStyleLbl="sibTrans2D1" presStyleIdx="2" presStyleCnt="5"/>
      <dgm:spPr/>
      <dgm:t>
        <a:bodyPr/>
        <a:lstStyle/>
        <a:p>
          <a:endParaRPr lang="cs-CZ"/>
        </a:p>
      </dgm:t>
    </dgm:pt>
    <dgm:pt modelId="{FA5B8350-13EF-4F66-84F5-5C7FB7A03A9C}" type="pres">
      <dgm:prSet presAssocID="{04B911D1-20BB-460F-B015-8A896812CB98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0DAB66E-3CB5-41C1-B524-4623A16CACD8}" type="pres">
      <dgm:prSet presAssocID="{8B60239C-5C80-4D5A-AE2C-57827850F77D}" presName="sibTrans" presStyleLbl="sibTrans2D1" presStyleIdx="3" presStyleCnt="5"/>
      <dgm:spPr/>
      <dgm:t>
        <a:bodyPr/>
        <a:lstStyle/>
        <a:p>
          <a:endParaRPr lang="cs-CZ"/>
        </a:p>
      </dgm:t>
    </dgm:pt>
    <dgm:pt modelId="{5F5FD711-A241-4353-9054-256569542E41}" type="pres">
      <dgm:prSet presAssocID="{8B60239C-5C80-4D5A-AE2C-57827850F77D}" presName="connectorText" presStyleLbl="sibTrans2D1" presStyleIdx="3" presStyleCnt="5"/>
      <dgm:spPr/>
      <dgm:t>
        <a:bodyPr/>
        <a:lstStyle/>
        <a:p>
          <a:endParaRPr lang="cs-CZ"/>
        </a:p>
      </dgm:t>
    </dgm:pt>
    <dgm:pt modelId="{29ABAC56-5894-4D74-A9CF-55353FEB1558}" type="pres">
      <dgm:prSet presAssocID="{7B131487-AB0F-47A7-8CAF-8B198EF55BE9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FA350D4-5D38-4BAA-AE0A-00C7F8AB4C6B}" type="pres">
      <dgm:prSet presAssocID="{2C9183F4-7591-41C6-818B-29811502D2A6}" presName="sibTrans" presStyleLbl="sibTrans2D1" presStyleIdx="4" presStyleCnt="5"/>
      <dgm:spPr/>
      <dgm:t>
        <a:bodyPr/>
        <a:lstStyle/>
        <a:p>
          <a:endParaRPr lang="cs-CZ"/>
        </a:p>
      </dgm:t>
    </dgm:pt>
    <dgm:pt modelId="{D1B22AC6-CEBC-4692-BBBA-96CED4F3F6F4}" type="pres">
      <dgm:prSet presAssocID="{2C9183F4-7591-41C6-818B-29811502D2A6}" presName="connectorText" presStyleLbl="sibTrans2D1" presStyleIdx="4" presStyleCnt="5"/>
      <dgm:spPr/>
      <dgm:t>
        <a:bodyPr/>
        <a:lstStyle/>
        <a:p>
          <a:endParaRPr lang="cs-CZ"/>
        </a:p>
      </dgm:t>
    </dgm:pt>
  </dgm:ptLst>
  <dgm:cxnLst>
    <dgm:cxn modelId="{E42E8F03-5FB1-4E0E-AF76-3D46E0BE88D0}" srcId="{968FD8D8-A3AA-4D1E-8B5D-E0939FD8E5EE}" destId="{7B131487-AB0F-47A7-8CAF-8B198EF55BE9}" srcOrd="4" destOrd="0" parTransId="{C1841BEC-C592-4D43-9092-F6F8F828665B}" sibTransId="{2C9183F4-7591-41C6-818B-29811502D2A6}"/>
    <dgm:cxn modelId="{307E496D-54AC-4872-8C37-2BCEADAF52E6}" type="presOf" srcId="{968FD8D8-A3AA-4D1E-8B5D-E0939FD8E5EE}" destId="{5C1A2FBE-6235-4A73-8109-7066EDDA3C89}" srcOrd="0" destOrd="0" presId="urn:microsoft.com/office/officeart/2005/8/layout/cycle2"/>
    <dgm:cxn modelId="{9865DB21-5ED3-43C9-8ACC-D32497362DBB}" type="presOf" srcId="{8B60239C-5C80-4D5A-AE2C-57827850F77D}" destId="{90DAB66E-3CB5-41C1-B524-4623A16CACD8}" srcOrd="0" destOrd="0" presId="urn:microsoft.com/office/officeart/2005/8/layout/cycle2"/>
    <dgm:cxn modelId="{844ECC3E-1518-41A4-A2E0-848F9D19F32C}" type="presOf" srcId="{04B911D1-20BB-460F-B015-8A896812CB98}" destId="{FA5B8350-13EF-4F66-84F5-5C7FB7A03A9C}" srcOrd="0" destOrd="0" presId="urn:microsoft.com/office/officeart/2005/8/layout/cycle2"/>
    <dgm:cxn modelId="{19297964-6F2F-4F03-8DDA-BE88CFD49C1E}" type="presOf" srcId="{8B60239C-5C80-4D5A-AE2C-57827850F77D}" destId="{5F5FD711-A241-4353-9054-256569542E41}" srcOrd="1" destOrd="0" presId="urn:microsoft.com/office/officeart/2005/8/layout/cycle2"/>
    <dgm:cxn modelId="{5864ECCC-C4AB-4898-B037-55B5213DF101}" type="presOf" srcId="{7B131487-AB0F-47A7-8CAF-8B198EF55BE9}" destId="{29ABAC56-5894-4D74-A9CF-55353FEB1558}" srcOrd="0" destOrd="0" presId="urn:microsoft.com/office/officeart/2005/8/layout/cycle2"/>
    <dgm:cxn modelId="{388A7A45-92FE-4304-AEA1-631379455455}" srcId="{968FD8D8-A3AA-4D1E-8B5D-E0939FD8E5EE}" destId="{1E98E705-20E3-4379-91DF-8DE897427945}" srcOrd="1" destOrd="0" parTransId="{268ED6CE-B4FE-4DDC-9957-2B7143B7B9B1}" sibTransId="{6D59DBDC-1EFB-498C-8F2C-52179A5C4FDC}"/>
    <dgm:cxn modelId="{3F518D34-7275-43D3-9127-D71FE8B4CBFF}" type="presOf" srcId="{6D59DBDC-1EFB-498C-8F2C-52179A5C4FDC}" destId="{3A61CF0D-7C01-434D-A262-39EDD73A9BB5}" srcOrd="0" destOrd="0" presId="urn:microsoft.com/office/officeart/2005/8/layout/cycle2"/>
    <dgm:cxn modelId="{3D64F3CD-8AF1-4B82-9007-DE4EC2AE1C17}" type="presOf" srcId="{658DDE1F-F78F-4072-AE9C-CCBD8C5359F0}" destId="{E233FA55-BE30-4128-84B4-9FD06A27F06A}" srcOrd="0" destOrd="0" presId="urn:microsoft.com/office/officeart/2005/8/layout/cycle2"/>
    <dgm:cxn modelId="{66037030-80A5-416D-87D7-02E68D0A6FB3}" type="presOf" srcId="{1E98E705-20E3-4379-91DF-8DE897427945}" destId="{7EB74720-546A-4D4C-8074-52FB63C5C020}" srcOrd="0" destOrd="0" presId="urn:microsoft.com/office/officeart/2005/8/layout/cycle2"/>
    <dgm:cxn modelId="{D16CD36F-379B-400F-B65C-F3861DE9AA86}" srcId="{968FD8D8-A3AA-4D1E-8B5D-E0939FD8E5EE}" destId="{658DDE1F-F78F-4072-AE9C-CCBD8C5359F0}" srcOrd="2" destOrd="0" parTransId="{3366A65E-DD04-4CD2-B3AD-CD2370B17CB5}" sibTransId="{64295469-DA71-4C69-8709-9D8A517D5713}"/>
    <dgm:cxn modelId="{04510C63-7AE0-4B02-B040-FC71CBD2E92A}" type="presOf" srcId="{6D59DBDC-1EFB-498C-8F2C-52179A5C4FDC}" destId="{E0D8316C-5859-436C-9B25-B14637747AAA}" srcOrd="1" destOrd="0" presId="urn:microsoft.com/office/officeart/2005/8/layout/cycle2"/>
    <dgm:cxn modelId="{8CDC4317-B45A-4607-8636-A554D211F6A3}" type="presOf" srcId="{64295469-DA71-4C69-8709-9D8A517D5713}" destId="{223CE2C0-6C56-4FCD-8720-591BF738B853}" srcOrd="1" destOrd="0" presId="urn:microsoft.com/office/officeart/2005/8/layout/cycle2"/>
    <dgm:cxn modelId="{904F5149-5B86-4E68-94FF-A7260F680094}" type="presOf" srcId="{3ABC0D7A-7E71-40F5-8C34-43DF4E9D9C76}" destId="{E68D5E7E-5777-437B-9A8C-72F5089C8445}" srcOrd="0" destOrd="0" presId="urn:microsoft.com/office/officeart/2005/8/layout/cycle2"/>
    <dgm:cxn modelId="{A3CA2A0A-2BAF-4C0B-91F3-AA3044F251FE}" type="presOf" srcId="{BAD5EEF2-E2F7-4919-96EE-D8519CE94C33}" destId="{120F193F-0CF5-4D33-8D3D-53DE30DAAF61}" srcOrd="0" destOrd="0" presId="urn:microsoft.com/office/officeart/2005/8/layout/cycle2"/>
    <dgm:cxn modelId="{EAE4E422-EC3C-4DDA-830F-F24F8F251B31}" type="presOf" srcId="{BAD5EEF2-E2F7-4919-96EE-D8519CE94C33}" destId="{8176AA06-0910-45C7-A801-C04CEBFF12CA}" srcOrd="1" destOrd="0" presId="urn:microsoft.com/office/officeart/2005/8/layout/cycle2"/>
    <dgm:cxn modelId="{48670FAF-B03F-4DED-B4D7-DA5553020632}" srcId="{968FD8D8-A3AA-4D1E-8B5D-E0939FD8E5EE}" destId="{04B911D1-20BB-460F-B015-8A896812CB98}" srcOrd="3" destOrd="0" parTransId="{6DD4EE6E-5B09-4500-B0BA-74AE6785452E}" sibTransId="{8B60239C-5C80-4D5A-AE2C-57827850F77D}"/>
    <dgm:cxn modelId="{AB9237A4-FE8C-472C-B48D-69881B1B116F}" type="presOf" srcId="{2C9183F4-7591-41C6-818B-29811502D2A6}" destId="{AFA350D4-5D38-4BAA-AE0A-00C7F8AB4C6B}" srcOrd="0" destOrd="0" presId="urn:microsoft.com/office/officeart/2005/8/layout/cycle2"/>
    <dgm:cxn modelId="{FB13D9DC-5729-43CD-B18A-863057DC5F4C}" type="presOf" srcId="{64295469-DA71-4C69-8709-9D8A517D5713}" destId="{5E30BDE7-8854-40F0-8500-F86A5265864E}" srcOrd="0" destOrd="0" presId="urn:microsoft.com/office/officeart/2005/8/layout/cycle2"/>
    <dgm:cxn modelId="{9444C079-5335-420D-9D74-53501B29F00F}" srcId="{968FD8D8-A3AA-4D1E-8B5D-E0939FD8E5EE}" destId="{3ABC0D7A-7E71-40F5-8C34-43DF4E9D9C76}" srcOrd="0" destOrd="0" parTransId="{4B5F1716-3EEC-489D-A4ED-BFF49DAA608A}" sibTransId="{BAD5EEF2-E2F7-4919-96EE-D8519CE94C33}"/>
    <dgm:cxn modelId="{52E6E0B2-3666-4DE0-A262-C24C4D08231C}" type="presOf" srcId="{2C9183F4-7591-41C6-818B-29811502D2A6}" destId="{D1B22AC6-CEBC-4692-BBBA-96CED4F3F6F4}" srcOrd="1" destOrd="0" presId="urn:microsoft.com/office/officeart/2005/8/layout/cycle2"/>
    <dgm:cxn modelId="{84C3AE1A-2084-4506-84AB-F814E944C3A8}" type="presParOf" srcId="{5C1A2FBE-6235-4A73-8109-7066EDDA3C89}" destId="{E68D5E7E-5777-437B-9A8C-72F5089C8445}" srcOrd="0" destOrd="0" presId="urn:microsoft.com/office/officeart/2005/8/layout/cycle2"/>
    <dgm:cxn modelId="{8D6060A4-7692-4DD8-B9D8-3CFE77A9AEFE}" type="presParOf" srcId="{5C1A2FBE-6235-4A73-8109-7066EDDA3C89}" destId="{120F193F-0CF5-4D33-8D3D-53DE30DAAF61}" srcOrd="1" destOrd="0" presId="urn:microsoft.com/office/officeart/2005/8/layout/cycle2"/>
    <dgm:cxn modelId="{5460A1F7-E3D6-4C9E-A7FF-4A025867F16F}" type="presParOf" srcId="{120F193F-0CF5-4D33-8D3D-53DE30DAAF61}" destId="{8176AA06-0910-45C7-A801-C04CEBFF12CA}" srcOrd="0" destOrd="0" presId="urn:microsoft.com/office/officeart/2005/8/layout/cycle2"/>
    <dgm:cxn modelId="{E0633C13-D5CC-4200-BFC1-9D5E473D7882}" type="presParOf" srcId="{5C1A2FBE-6235-4A73-8109-7066EDDA3C89}" destId="{7EB74720-546A-4D4C-8074-52FB63C5C020}" srcOrd="2" destOrd="0" presId="urn:microsoft.com/office/officeart/2005/8/layout/cycle2"/>
    <dgm:cxn modelId="{8BDACA35-5050-413F-A384-D738B5FABF03}" type="presParOf" srcId="{5C1A2FBE-6235-4A73-8109-7066EDDA3C89}" destId="{3A61CF0D-7C01-434D-A262-39EDD73A9BB5}" srcOrd="3" destOrd="0" presId="urn:microsoft.com/office/officeart/2005/8/layout/cycle2"/>
    <dgm:cxn modelId="{7AF43F80-32A9-4162-B141-A8F9A183A928}" type="presParOf" srcId="{3A61CF0D-7C01-434D-A262-39EDD73A9BB5}" destId="{E0D8316C-5859-436C-9B25-B14637747AAA}" srcOrd="0" destOrd="0" presId="urn:microsoft.com/office/officeart/2005/8/layout/cycle2"/>
    <dgm:cxn modelId="{80995577-6400-444C-817A-BDD402D55BC1}" type="presParOf" srcId="{5C1A2FBE-6235-4A73-8109-7066EDDA3C89}" destId="{E233FA55-BE30-4128-84B4-9FD06A27F06A}" srcOrd="4" destOrd="0" presId="urn:microsoft.com/office/officeart/2005/8/layout/cycle2"/>
    <dgm:cxn modelId="{E45FF03B-7873-45DA-9061-DB66CD8BD886}" type="presParOf" srcId="{5C1A2FBE-6235-4A73-8109-7066EDDA3C89}" destId="{5E30BDE7-8854-40F0-8500-F86A5265864E}" srcOrd="5" destOrd="0" presId="urn:microsoft.com/office/officeart/2005/8/layout/cycle2"/>
    <dgm:cxn modelId="{2B2AB1C2-ADFA-445C-B6BC-42BD48E1A79F}" type="presParOf" srcId="{5E30BDE7-8854-40F0-8500-F86A5265864E}" destId="{223CE2C0-6C56-4FCD-8720-591BF738B853}" srcOrd="0" destOrd="0" presId="urn:microsoft.com/office/officeart/2005/8/layout/cycle2"/>
    <dgm:cxn modelId="{3E02A14A-856D-4BC1-ABB3-15CEF1500C1F}" type="presParOf" srcId="{5C1A2FBE-6235-4A73-8109-7066EDDA3C89}" destId="{FA5B8350-13EF-4F66-84F5-5C7FB7A03A9C}" srcOrd="6" destOrd="0" presId="urn:microsoft.com/office/officeart/2005/8/layout/cycle2"/>
    <dgm:cxn modelId="{0CC8C41B-3287-4F23-B64D-6FA333F11DA9}" type="presParOf" srcId="{5C1A2FBE-6235-4A73-8109-7066EDDA3C89}" destId="{90DAB66E-3CB5-41C1-B524-4623A16CACD8}" srcOrd="7" destOrd="0" presId="urn:microsoft.com/office/officeart/2005/8/layout/cycle2"/>
    <dgm:cxn modelId="{524E4D97-9E6B-4FD3-B0AE-6E5880EB0A89}" type="presParOf" srcId="{90DAB66E-3CB5-41C1-B524-4623A16CACD8}" destId="{5F5FD711-A241-4353-9054-256569542E41}" srcOrd="0" destOrd="0" presId="urn:microsoft.com/office/officeart/2005/8/layout/cycle2"/>
    <dgm:cxn modelId="{CEE6C2EF-ADEC-43F8-838C-B32BC32B3668}" type="presParOf" srcId="{5C1A2FBE-6235-4A73-8109-7066EDDA3C89}" destId="{29ABAC56-5894-4D74-A9CF-55353FEB1558}" srcOrd="8" destOrd="0" presId="urn:microsoft.com/office/officeart/2005/8/layout/cycle2"/>
    <dgm:cxn modelId="{D5644BB8-D08F-4A2B-949A-C4C91EF1B91E}" type="presParOf" srcId="{5C1A2FBE-6235-4A73-8109-7066EDDA3C89}" destId="{AFA350D4-5D38-4BAA-AE0A-00C7F8AB4C6B}" srcOrd="9" destOrd="0" presId="urn:microsoft.com/office/officeart/2005/8/layout/cycle2"/>
    <dgm:cxn modelId="{3B46CB40-E8E0-4E62-9006-C4AE3F486D72}" type="presParOf" srcId="{AFA350D4-5D38-4BAA-AE0A-00C7F8AB4C6B}" destId="{D1B22AC6-CEBC-4692-BBBA-96CED4F3F6F4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E004E8-45EC-4487-84C5-2AAD0654B5E8}">
      <dsp:nvSpPr>
        <dsp:cNvPr id="0" name=""/>
        <dsp:cNvSpPr/>
      </dsp:nvSpPr>
      <dsp:spPr>
        <a:xfrm>
          <a:off x="2434828" y="401"/>
          <a:ext cx="1226343" cy="122634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červená</a:t>
          </a:r>
          <a:endParaRPr lang="cs-CZ" sz="1700" kern="1200" dirty="0"/>
        </a:p>
      </dsp:txBody>
      <dsp:txXfrm>
        <a:off x="2614422" y="179995"/>
        <a:ext cx="867155" cy="867155"/>
      </dsp:txXfrm>
    </dsp:sp>
    <dsp:sp modelId="{9E61968D-D86A-4276-A4F5-4B5E22EB248B}">
      <dsp:nvSpPr>
        <dsp:cNvPr id="0" name=""/>
        <dsp:cNvSpPr/>
      </dsp:nvSpPr>
      <dsp:spPr>
        <a:xfrm rot="2160000">
          <a:off x="3622675" y="942976"/>
          <a:ext cx="327092" cy="4138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/>
        </a:p>
      </dsp:txBody>
      <dsp:txXfrm>
        <a:off x="3632045" y="996915"/>
        <a:ext cx="228964" cy="248335"/>
      </dsp:txXfrm>
    </dsp:sp>
    <dsp:sp modelId="{C81C1619-400F-4C9D-B055-80DA0A4570F5}">
      <dsp:nvSpPr>
        <dsp:cNvPr id="0" name=""/>
        <dsp:cNvSpPr/>
      </dsp:nvSpPr>
      <dsp:spPr>
        <a:xfrm>
          <a:off x="3926250" y="1083982"/>
          <a:ext cx="1226343" cy="1226343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zelená</a:t>
          </a:r>
          <a:endParaRPr lang="cs-CZ" sz="1700" kern="1200" dirty="0"/>
        </a:p>
      </dsp:txBody>
      <dsp:txXfrm>
        <a:off x="4105844" y="1263576"/>
        <a:ext cx="867155" cy="867155"/>
      </dsp:txXfrm>
    </dsp:sp>
    <dsp:sp modelId="{6825DAAC-71CE-4BC3-994B-B45EFC1FDB35}">
      <dsp:nvSpPr>
        <dsp:cNvPr id="0" name=""/>
        <dsp:cNvSpPr/>
      </dsp:nvSpPr>
      <dsp:spPr>
        <a:xfrm rot="6480000">
          <a:off x="4093900" y="2358041"/>
          <a:ext cx="327092" cy="4138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/>
        </a:p>
      </dsp:txBody>
      <dsp:txXfrm rot="10800000">
        <a:off x="4158126" y="2394156"/>
        <a:ext cx="228964" cy="248335"/>
      </dsp:txXfrm>
    </dsp:sp>
    <dsp:sp modelId="{D35E17BA-584D-4454-8636-C370E2257E3B}">
      <dsp:nvSpPr>
        <dsp:cNvPr id="0" name=""/>
        <dsp:cNvSpPr/>
      </dsp:nvSpPr>
      <dsp:spPr>
        <a:xfrm>
          <a:off x="3356577" y="2837255"/>
          <a:ext cx="1226343" cy="122634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fialová</a:t>
          </a:r>
          <a:endParaRPr lang="cs-CZ" sz="1700" kern="1200" dirty="0"/>
        </a:p>
      </dsp:txBody>
      <dsp:txXfrm>
        <a:off x="3536171" y="3016849"/>
        <a:ext cx="867155" cy="867155"/>
      </dsp:txXfrm>
    </dsp:sp>
    <dsp:sp modelId="{E794FD50-49F2-4F3D-83E6-5A93B81DF18B}">
      <dsp:nvSpPr>
        <dsp:cNvPr id="0" name=""/>
        <dsp:cNvSpPr/>
      </dsp:nvSpPr>
      <dsp:spPr>
        <a:xfrm rot="10800000">
          <a:off x="2893711" y="3243481"/>
          <a:ext cx="327092" cy="4138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/>
        </a:p>
      </dsp:txBody>
      <dsp:txXfrm rot="10800000">
        <a:off x="2991839" y="3326259"/>
        <a:ext cx="228964" cy="248335"/>
      </dsp:txXfrm>
    </dsp:sp>
    <dsp:sp modelId="{8988ADD0-E759-40F2-B614-3E471F52931F}">
      <dsp:nvSpPr>
        <dsp:cNvPr id="0" name=""/>
        <dsp:cNvSpPr/>
      </dsp:nvSpPr>
      <dsp:spPr>
        <a:xfrm>
          <a:off x="1513078" y="2837255"/>
          <a:ext cx="1226343" cy="122634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modrá</a:t>
          </a:r>
          <a:endParaRPr lang="cs-CZ" sz="1700" kern="1200" dirty="0"/>
        </a:p>
      </dsp:txBody>
      <dsp:txXfrm>
        <a:off x="1692672" y="3016849"/>
        <a:ext cx="867155" cy="867155"/>
      </dsp:txXfrm>
    </dsp:sp>
    <dsp:sp modelId="{453D8C8F-81A3-40C9-85B8-97DE436DE45E}">
      <dsp:nvSpPr>
        <dsp:cNvPr id="0" name=""/>
        <dsp:cNvSpPr/>
      </dsp:nvSpPr>
      <dsp:spPr>
        <a:xfrm rot="15120000">
          <a:off x="1680728" y="2375649"/>
          <a:ext cx="327092" cy="4138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/>
        </a:p>
      </dsp:txBody>
      <dsp:txXfrm rot="10800000">
        <a:off x="1744954" y="2505090"/>
        <a:ext cx="228964" cy="248335"/>
      </dsp:txXfrm>
    </dsp:sp>
    <dsp:sp modelId="{43A82E92-C05F-46A3-B9FA-796DB6AA7B0D}">
      <dsp:nvSpPr>
        <dsp:cNvPr id="0" name=""/>
        <dsp:cNvSpPr/>
      </dsp:nvSpPr>
      <dsp:spPr>
        <a:xfrm>
          <a:off x="943405" y="1083982"/>
          <a:ext cx="1226343" cy="122634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oranžová</a:t>
          </a:r>
          <a:endParaRPr lang="cs-CZ" sz="1700" kern="1200" dirty="0"/>
        </a:p>
      </dsp:txBody>
      <dsp:txXfrm>
        <a:off x="1122999" y="1263576"/>
        <a:ext cx="867155" cy="867155"/>
      </dsp:txXfrm>
    </dsp:sp>
    <dsp:sp modelId="{B5213A8C-BF43-44EF-8E97-0DC62519A0C4}">
      <dsp:nvSpPr>
        <dsp:cNvPr id="0" name=""/>
        <dsp:cNvSpPr/>
      </dsp:nvSpPr>
      <dsp:spPr>
        <a:xfrm rot="19440000">
          <a:off x="2131253" y="953859"/>
          <a:ext cx="327092" cy="4138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/>
        </a:p>
      </dsp:txBody>
      <dsp:txXfrm>
        <a:off x="2140623" y="1065476"/>
        <a:ext cx="228964" cy="24833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C7BDA0-EACD-4D74-85E1-CCC3C965769E}">
      <dsp:nvSpPr>
        <dsp:cNvPr id="0" name=""/>
        <dsp:cNvSpPr/>
      </dsp:nvSpPr>
      <dsp:spPr>
        <a:xfrm>
          <a:off x="3431678" y="143"/>
          <a:ext cx="1366242" cy="1366242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500" kern="1200" noProof="0" dirty="0" smtClean="0"/>
            <a:t>blue</a:t>
          </a:r>
          <a:endParaRPr lang="en-GB" sz="2500" kern="1200" noProof="0" dirty="0"/>
        </a:p>
      </dsp:txBody>
      <dsp:txXfrm>
        <a:off x="3631760" y="200225"/>
        <a:ext cx="966078" cy="966078"/>
      </dsp:txXfrm>
    </dsp:sp>
    <dsp:sp modelId="{469B23B4-C31C-44B4-A0D4-9584875AB777}">
      <dsp:nvSpPr>
        <dsp:cNvPr id="0" name=""/>
        <dsp:cNvSpPr/>
      </dsp:nvSpPr>
      <dsp:spPr>
        <a:xfrm rot="2160000">
          <a:off x="4754947" y="1050053"/>
          <a:ext cx="364047" cy="46110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/>
        </a:p>
      </dsp:txBody>
      <dsp:txXfrm>
        <a:off x="4765376" y="1110177"/>
        <a:ext cx="254833" cy="276664"/>
      </dsp:txXfrm>
    </dsp:sp>
    <dsp:sp modelId="{4F6396AC-7AC5-475F-960C-4F68EF464452}">
      <dsp:nvSpPr>
        <dsp:cNvPr id="0" name=""/>
        <dsp:cNvSpPr/>
      </dsp:nvSpPr>
      <dsp:spPr>
        <a:xfrm>
          <a:off x="5092691" y="1206939"/>
          <a:ext cx="1366242" cy="1366242"/>
        </a:xfrm>
        <a:prstGeom prst="ellipse">
          <a:avLst/>
        </a:prstGeom>
        <a:solidFill>
          <a:schemeClr val="accent5">
            <a:hueOff val="-2483469"/>
            <a:satOff val="9953"/>
            <a:lumOff val="215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green</a:t>
          </a:r>
          <a:endParaRPr lang="cs-CZ" sz="2500" kern="1200" dirty="0"/>
        </a:p>
      </dsp:txBody>
      <dsp:txXfrm>
        <a:off x="5292773" y="1407021"/>
        <a:ext cx="966078" cy="966078"/>
      </dsp:txXfrm>
    </dsp:sp>
    <dsp:sp modelId="{1B29BC4B-0D07-48D8-A8C0-B84041142F5D}">
      <dsp:nvSpPr>
        <dsp:cNvPr id="0" name=""/>
        <dsp:cNvSpPr/>
      </dsp:nvSpPr>
      <dsp:spPr>
        <a:xfrm rot="6480000">
          <a:off x="5279747" y="2626027"/>
          <a:ext cx="364047" cy="46110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2483469"/>
            <a:satOff val="9953"/>
            <a:lumOff val="215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/>
        </a:p>
      </dsp:txBody>
      <dsp:txXfrm rot="10800000">
        <a:off x="5351228" y="2666314"/>
        <a:ext cx="254833" cy="276664"/>
      </dsp:txXfrm>
    </dsp:sp>
    <dsp:sp modelId="{03E4E5C9-2052-47F3-B38E-54768C1EA54E}">
      <dsp:nvSpPr>
        <dsp:cNvPr id="0" name=""/>
        <dsp:cNvSpPr/>
      </dsp:nvSpPr>
      <dsp:spPr>
        <a:xfrm>
          <a:off x="4458241" y="3159577"/>
          <a:ext cx="1366242" cy="1366242"/>
        </a:xfrm>
        <a:prstGeom prst="ellipse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green</a:t>
          </a:r>
          <a:endParaRPr lang="cs-CZ" sz="2500" kern="1200" dirty="0"/>
        </a:p>
      </dsp:txBody>
      <dsp:txXfrm>
        <a:off x="4658323" y="3359659"/>
        <a:ext cx="966078" cy="966078"/>
      </dsp:txXfrm>
    </dsp:sp>
    <dsp:sp modelId="{160E8DF0-EC99-479D-A077-696C12344C49}">
      <dsp:nvSpPr>
        <dsp:cNvPr id="0" name=""/>
        <dsp:cNvSpPr/>
      </dsp:nvSpPr>
      <dsp:spPr>
        <a:xfrm rot="10800000">
          <a:off x="3943079" y="3612145"/>
          <a:ext cx="364047" cy="46110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/>
        </a:p>
      </dsp:txBody>
      <dsp:txXfrm rot="10800000">
        <a:off x="4052293" y="3704366"/>
        <a:ext cx="254833" cy="276664"/>
      </dsp:txXfrm>
    </dsp:sp>
    <dsp:sp modelId="{EDFD6B0A-7EE1-4EF4-92BD-277BA4CE20CB}">
      <dsp:nvSpPr>
        <dsp:cNvPr id="0" name=""/>
        <dsp:cNvSpPr/>
      </dsp:nvSpPr>
      <dsp:spPr>
        <a:xfrm>
          <a:off x="2405116" y="3159577"/>
          <a:ext cx="1366242" cy="1366242"/>
        </a:xfrm>
        <a:prstGeom prst="ellipse">
          <a:avLst/>
        </a:prstGeom>
        <a:solidFill>
          <a:schemeClr val="accent5">
            <a:hueOff val="-7450407"/>
            <a:satOff val="29858"/>
            <a:lumOff val="647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500" kern="1200" noProof="0" smtClean="0"/>
            <a:t>yellow</a:t>
          </a:r>
          <a:endParaRPr lang="en-GB" sz="2500" kern="1200" noProof="0"/>
        </a:p>
      </dsp:txBody>
      <dsp:txXfrm>
        <a:off x="2605198" y="3359659"/>
        <a:ext cx="966078" cy="966078"/>
      </dsp:txXfrm>
    </dsp:sp>
    <dsp:sp modelId="{3272A551-5AB4-4CB9-9AA6-8E21CB41C0FB}">
      <dsp:nvSpPr>
        <dsp:cNvPr id="0" name=""/>
        <dsp:cNvSpPr/>
      </dsp:nvSpPr>
      <dsp:spPr>
        <a:xfrm rot="15120000">
          <a:off x="2592172" y="2645625"/>
          <a:ext cx="364047" cy="46110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7450407"/>
            <a:satOff val="29858"/>
            <a:lumOff val="647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/>
        </a:p>
      </dsp:txBody>
      <dsp:txXfrm rot="10800000">
        <a:off x="2663653" y="2789780"/>
        <a:ext cx="254833" cy="276664"/>
      </dsp:txXfrm>
    </dsp:sp>
    <dsp:sp modelId="{D9BB2DC1-9598-4831-9436-94798F1C6E10}">
      <dsp:nvSpPr>
        <dsp:cNvPr id="0" name=""/>
        <dsp:cNvSpPr/>
      </dsp:nvSpPr>
      <dsp:spPr>
        <a:xfrm>
          <a:off x="1770665" y="1206939"/>
          <a:ext cx="1366242" cy="1366242"/>
        </a:xfrm>
        <a:prstGeom prst="ellipse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500" kern="1200" noProof="0" dirty="0" smtClean="0"/>
            <a:t>orange</a:t>
          </a:r>
          <a:endParaRPr lang="en-GB" sz="2500" kern="1200" noProof="0" dirty="0"/>
        </a:p>
      </dsp:txBody>
      <dsp:txXfrm>
        <a:off x="1970747" y="1407021"/>
        <a:ext cx="966078" cy="966078"/>
      </dsp:txXfrm>
    </dsp:sp>
    <dsp:sp modelId="{83E4ED8E-FFCF-4062-9C83-027DDF93B9EC}">
      <dsp:nvSpPr>
        <dsp:cNvPr id="0" name=""/>
        <dsp:cNvSpPr/>
      </dsp:nvSpPr>
      <dsp:spPr>
        <a:xfrm rot="19440000">
          <a:off x="3093934" y="1062165"/>
          <a:ext cx="364047" cy="46110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/>
        </a:p>
      </dsp:txBody>
      <dsp:txXfrm>
        <a:off x="3104363" y="1186483"/>
        <a:ext cx="254833" cy="27666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8D5E7E-5777-437B-9A8C-72F5089C8445}">
      <dsp:nvSpPr>
        <dsp:cNvPr id="0" name=""/>
        <dsp:cNvSpPr/>
      </dsp:nvSpPr>
      <dsp:spPr>
        <a:xfrm>
          <a:off x="3431678" y="143"/>
          <a:ext cx="1366242" cy="136624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000" kern="1200" noProof="0" dirty="0" smtClean="0"/>
            <a:t>red</a:t>
          </a:r>
          <a:endParaRPr lang="en-GB" sz="3000" kern="1200" noProof="0" dirty="0"/>
        </a:p>
      </dsp:txBody>
      <dsp:txXfrm>
        <a:off x="3631760" y="200225"/>
        <a:ext cx="966078" cy="966078"/>
      </dsp:txXfrm>
    </dsp:sp>
    <dsp:sp modelId="{120F193F-0CF5-4D33-8D3D-53DE30DAAF61}">
      <dsp:nvSpPr>
        <dsp:cNvPr id="0" name=""/>
        <dsp:cNvSpPr/>
      </dsp:nvSpPr>
      <dsp:spPr>
        <a:xfrm rot="2160000">
          <a:off x="4754947" y="1050053"/>
          <a:ext cx="364047" cy="461106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/>
        </a:p>
      </dsp:txBody>
      <dsp:txXfrm>
        <a:off x="4765376" y="1110177"/>
        <a:ext cx="254833" cy="276664"/>
      </dsp:txXfrm>
    </dsp:sp>
    <dsp:sp modelId="{7EB74720-546A-4D4C-8074-52FB63C5C020}">
      <dsp:nvSpPr>
        <dsp:cNvPr id="0" name=""/>
        <dsp:cNvSpPr/>
      </dsp:nvSpPr>
      <dsp:spPr>
        <a:xfrm>
          <a:off x="5092691" y="1206939"/>
          <a:ext cx="1366242" cy="136624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000" kern="1200" noProof="0" dirty="0" smtClean="0"/>
            <a:t>black</a:t>
          </a:r>
          <a:endParaRPr lang="en-GB" sz="3000" kern="1200" noProof="0" dirty="0"/>
        </a:p>
      </dsp:txBody>
      <dsp:txXfrm>
        <a:off x="5292773" y="1407021"/>
        <a:ext cx="966078" cy="966078"/>
      </dsp:txXfrm>
    </dsp:sp>
    <dsp:sp modelId="{3A61CF0D-7C01-434D-A262-39EDD73A9BB5}">
      <dsp:nvSpPr>
        <dsp:cNvPr id="0" name=""/>
        <dsp:cNvSpPr/>
      </dsp:nvSpPr>
      <dsp:spPr>
        <a:xfrm rot="6480000">
          <a:off x="5279747" y="2626027"/>
          <a:ext cx="364047" cy="461106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/>
        </a:p>
      </dsp:txBody>
      <dsp:txXfrm rot="10800000">
        <a:off x="5351228" y="2666314"/>
        <a:ext cx="254833" cy="276664"/>
      </dsp:txXfrm>
    </dsp:sp>
    <dsp:sp modelId="{E233FA55-BE30-4128-84B4-9FD06A27F06A}">
      <dsp:nvSpPr>
        <dsp:cNvPr id="0" name=""/>
        <dsp:cNvSpPr/>
      </dsp:nvSpPr>
      <dsp:spPr>
        <a:xfrm>
          <a:off x="4458241" y="3159577"/>
          <a:ext cx="1366242" cy="136624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000" kern="1200" noProof="0" dirty="0" smtClean="0"/>
            <a:t>blue</a:t>
          </a:r>
          <a:endParaRPr lang="en-GB" sz="3000" kern="1200" noProof="0" dirty="0"/>
        </a:p>
      </dsp:txBody>
      <dsp:txXfrm>
        <a:off x="4658323" y="3359659"/>
        <a:ext cx="966078" cy="966078"/>
      </dsp:txXfrm>
    </dsp:sp>
    <dsp:sp modelId="{5E30BDE7-8854-40F0-8500-F86A5265864E}">
      <dsp:nvSpPr>
        <dsp:cNvPr id="0" name=""/>
        <dsp:cNvSpPr/>
      </dsp:nvSpPr>
      <dsp:spPr>
        <a:xfrm rot="10800000">
          <a:off x="3943079" y="3612145"/>
          <a:ext cx="364047" cy="461106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/>
        </a:p>
      </dsp:txBody>
      <dsp:txXfrm rot="10800000">
        <a:off x="4052293" y="3704366"/>
        <a:ext cx="254833" cy="276664"/>
      </dsp:txXfrm>
    </dsp:sp>
    <dsp:sp modelId="{FA5B8350-13EF-4F66-84F5-5C7FB7A03A9C}">
      <dsp:nvSpPr>
        <dsp:cNvPr id="0" name=""/>
        <dsp:cNvSpPr/>
      </dsp:nvSpPr>
      <dsp:spPr>
        <a:xfrm>
          <a:off x="2405116" y="3159577"/>
          <a:ext cx="1366242" cy="136624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000" kern="1200" noProof="0" dirty="0" smtClean="0"/>
            <a:t>grey</a:t>
          </a:r>
          <a:endParaRPr lang="en-GB" sz="3000" kern="1200" noProof="0" dirty="0"/>
        </a:p>
      </dsp:txBody>
      <dsp:txXfrm>
        <a:off x="2605198" y="3359659"/>
        <a:ext cx="966078" cy="966078"/>
      </dsp:txXfrm>
    </dsp:sp>
    <dsp:sp modelId="{90DAB66E-3CB5-41C1-B524-4623A16CACD8}">
      <dsp:nvSpPr>
        <dsp:cNvPr id="0" name=""/>
        <dsp:cNvSpPr/>
      </dsp:nvSpPr>
      <dsp:spPr>
        <a:xfrm rot="15120000">
          <a:off x="2592172" y="2645625"/>
          <a:ext cx="364047" cy="461106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/>
        </a:p>
      </dsp:txBody>
      <dsp:txXfrm rot="10800000">
        <a:off x="2663653" y="2789780"/>
        <a:ext cx="254833" cy="276664"/>
      </dsp:txXfrm>
    </dsp:sp>
    <dsp:sp modelId="{29ABAC56-5894-4D74-A9CF-55353FEB1558}">
      <dsp:nvSpPr>
        <dsp:cNvPr id="0" name=""/>
        <dsp:cNvSpPr/>
      </dsp:nvSpPr>
      <dsp:spPr>
        <a:xfrm>
          <a:off x="1770665" y="1206939"/>
          <a:ext cx="1366242" cy="136624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green</a:t>
          </a:r>
          <a:endParaRPr lang="cs-CZ" sz="3000" kern="1200" dirty="0"/>
        </a:p>
      </dsp:txBody>
      <dsp:txXfrm>
        <a:off x="1970747" y="1407021"/>
        <a:ext cx="966078" cy="966078"/>
      </dsp:txXfrm>
    </dsp:sp>
    <dsp:sp modelId="{AFA350D4-5D38-4BAA-AE0A-00C7F8AB4C6B}">
      <dsp:nvSpPr>
        <dsp:cNvPr id="0" name=""/>
        <dsp:cNvSpPr/>
      </dsp:nvSpPr>
      <dsp:spPr>
        <a:xfrm rot="19440000">
          <a:off x="3093934" y="1062165"/>
          <a:ext cx="364047" cy="461106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/>
        </a:p>
      </dsp:txBody>
      <dsp:txXfrm>
        <a:off x="3104363" y="1186483"/>
        <a:ext cx="254833" cy="2766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8103DB-0E3B-452E-B886-C56786F01036}" type="datetimeFigureOut">
              <a:rPr lang="cs-CZ" smtClean="0"/>
              <a:pPr/>
              <a:t>24. 2. 2013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F64E94-A677-490D-935C-AC9BFE31CD8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01403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F64E94-A677-490D-935C-AC9BFE31CD81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D63FE0-E7A5-486C-8D0F-82BDEAAEB13A}" type="datetimeFigureOut">
              <a:rPr lang="cs-CZ"/>
              <a:pPr>
                <a:defRPr/>
              </a:pPr>
              <a:t>24. 2. 2013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E5550-C3F5-4003-A082-355DF36C853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9E7A33-1269-420A-901A-E4EAE9D04372}" type="datetimeFigureOut">
              <a:rPr lang="cs-CZ"/>
              <a:pPr>
                <a:defRPr/>
              </a:pPr>
              <a:t>24. 2. 2013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74BBB5-1FB7-4D0D-9A92-A15904823B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B1833F-221A-4C1D-A773-72E135CA379F}" type="datetimeFigureOut">
              <a:rPr lang="cs-CZ"/>
              <a:pPr>
                <a:defRPr/>
              </a:pPr>
              <a:t>24. 2. 2013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7FB893-3745-4EF1-99C5-7ADD4D102ED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693260-AEBC-46D5-BDE0-D6877F3D4099}" type="datetimeFigureOut">
              <a:rPr lang="cs-CZ"/>
              <a:pPr>
                <a:defRPr/>
              </a:pPr>
              <a:t>24. 2. 2013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BFDF89-0897-44A8-A24D-A9D193F2D3B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53153F-E148-4B3C-9C4E-8FC6A7FDAB25}" type="datetimeFigureOut">
              <a:rPr lang="cs-CZ"/>
              <a:pPr>
                <a:defRPr/>
              </a:pPr>
              <a:t>24. 2. 2013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A0AF40-33D1-4D7C-8BA5-D3734BD357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C98B9B-5467-4486-A4B8-EAE3352B9C02}" type="datetimeFigureOut">
              <a:rPr lang="cs-CZ"/>
              <a:pPr>
                <a:defRPr/>
              </a:pPr>
              <a:t>24. 2. 2013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92425A-D6AE-48BB-8419-34E5CAB236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CE1796-8E40-4F65-AD64-51F3E127C6C4}" type="datetimeFigureOut">
              <a:rPr lang="cs-CZ"/>
              <a:pPr>
                <a:defRPr/>
              </a:pPr>
              <a:t>24. 2. 2013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5ED52A-773C-4B73-BFB4-6EE50B672A8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D5B66A-3B35-4E86-ADE1-62083365EE31}" type="datetimeFigureOut">
              <a:rPr lang="cs-CZ"/>
              <a:pPr>
                <a:defRPr/>
              </a:pPr>
              <a:t>24. 2. 2013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3E2533-7889-4AC0-8D18-B73F078A0F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7296EF-BFF8-4456-A27A-AF95AFF7DF91}" type="datetimeFigureOut">
              <a:rPr lang="cs-CZ"/>
              <a:pPr>
                <a:defRPr/>
              </a:pPr>
              <a:t>24. 2. 2013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FBE5D5-3329-448D-96B8-89571454114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CD785C-E406-4D25-A399-5FCFE0B9275F}" type="datetimeFigureOut">
              <a:rPr lang="cs-CZ"/>
              <a:pPr>
                <a:defRPr/>
              </a:pPr>
              <a:t>24. 2. 2013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D31EF6-AE3B-4182-BEEA-C78A66273EA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0AE361-7B1C-4FC4-BEE3-B8C8D44064EC}" type="datetimeFigureOut">
              <a:rPr lang="cs-CZ"/>
              <a:pPr>
                <a:defRPr/>
              </a:pPr>
              <a:t>24. 2. 2013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DFAB86-FE74-4EA8-A86C-A00FB962054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D9A1DC2-A713-439A-82CC-A0DE5256CA2D}" type="datetimeFigureOut">
              <a:rPr lang="cs-CZ"/>
              <a:pPr>
                <a:defRPr/>
              </a:pPr>
              <a:t>24. 2. 2013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E325ED1-5775-41EA-B3C2-2BE466FED18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wmf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/>
            <a:r>
              <a:rPr lang="cs-CZ" sz="1200" dirty="0" smtClean="0"/>
              <a:t>		</a:t>
            </a:r>
            <a:br>
              <a:rPr lang="cs-CZ" sz="1200" dirty="0" smtClean="0"/>
            </a:br>
            <a:r>
              <a:rPr lang="cs-CZ" sz="1200" dirty="0" smtClean="0"/>
              <a:t>		Základní škola Ústí nad Labem, Anežky České 702/17, příspěvková organizace</a:t>
            </a:r>
            <a:br>
              <a:rPr lang="cs-CZ" sz="1200" dirty="0" smtClean="0"/>
            </a:br>
            <a:r>
              <a:rPr lang="cs-CZ" sz="1200" dirty="0" smtClean="0"/>
              <a:t> </a:t>
            </a:r>
            <a:br>
              <a:rPr lang="cs-CZ" sz="1200" dirty="0" smtClean="0"/>
            </a:br>
            <a:r>
              <a:rPr lang="cs-CZ" sz="1200" dirty="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dirty="0" smtClean="0"/>
              <a:t>			</a:t>
            </a:r>
            <a:br>
              <a:rPr lang="cs-CZ" sz="1200" dirty="0" smtClean="0"/>
            </a:br>
            <a:r>
              <a:rPr lang="cs-CZ" sz="1200" dirty="0" smtClean="0">
                <a:ea typeface="Calibri" pitchFamily="34" charset="0"/>
                <a:cs typeface="Calibri" pitchFamily="34" charset="0"/>
              </a:rPr>
              <a:t>Název projektu: „Učíme lépe a moderněji“ 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>
                <a:ea typeface="Calibri" pitchFamily="34" charset="0"/>
                <a:cs typeface="Calibri" pitchFamily="34" charset="0"/>
              </a:rPr>
              <a:t>OP VK 1.4 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		               </a:t>
            </a:r>
            <a:r>
              <a:rPr lang="cs-CZ" sz="3600" dirty="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 smtClean="0"/>
              <a:t>DUMu</a:t>
            </a:r>
            <a:r>
              <a:rPr lang="cs-CZ" sz="1700" dirty="0" smtClean="0"/>
              <a:t>:</a:t>
            </a:r>
            <a:r>
              <a:rPr lang="cs-CZ" sz="1600" dirty="0" smtClean="0"/>
              <a:t>VY_22_INOVACE_27_6_HH 1 - CLOTHES – COLOURES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1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Mgr. Helena </a:t>
            </a:r>
            <a:r>
              <a:rPr lang="cs-CZ" sz="1700" dirty="0" err="1" smtClean="0"/>
              <a:t>Rejzlová</a:t>
            </a:r>
            <a:endParaRPr lang="cs-CZ" sz="17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Vzdělávací oblast/Předmět/Téma: </a:t>
            </a:r>
            <a:r>
              <a:rPr lang="cs-CZ" sz="1600" dirty="0" smtClean="0"/>
              <a:t>Jazyk a jazyková komunikace/ Anglický jazyk</a:t>
            </a:r>
            <a:r>
              <a:rPr lang="cs-CZ" sz="1600" smtClean="0"/>
              <a:t>/  </a:t>
            </a:r>
            <a:r>
              <a:rPr lang="cs-CZ" sz="1600"/>
              <a:t>CLOTHES – COLOURES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interaktivní tabule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			ne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Anotace: Žáci říkají barvy a přiřazují k správnému oblečení.	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I.C</a:t>
            </a:r>
            <a:endParaRPr lang="cs-CZ" sz="17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 21. 2. 2013</a:t>
            </a:r>
            <a:endParaRPr lang="cs-CZ" sz="17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 Sb.), tj. že k uvedeným účelům může být kýmkoliv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 21. 2. 2013		Podpis: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POJMENUJ BARVY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268760"/>
            <a:ext cx="8291264" cy="4857403"/>
          </a:xfrm>
        </p:spPr>
        <p:txBody>
          <a:bodyPr/>
          <a:lstStyle/>
          <a:p>
            <a:endParaRPr lang="cs-CZ" dirty="0"/>
          </a:p>
        </p:txBody>
      </p:sp>
      <p:graphicFrame>
        <p:nvGraphicFramePr>
          <p:cNvPr id="4" name="Diagram 3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Program Files\Microsoft Office\MEDIA\CAGCAT10\j0336075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906" y="3861048"/>
            <a:ext cx="1334334" cy="1351484"/>
          </a:xfrm>
          <a:prstGeom prst="rect">
            <a:avLst/>
          </a:prstGeom>
          <a:noFill/>
        </p:spPr>
      </p:pic>
      <p:pic>
        <p:nvPicPr>
          <p:cNvPr id="5" name="Picture 3" descr="C:\Documents and Settings\milan rejzl\Local Settings\Temporary Internet Files\Content.IE5\AMN3OJ20\MC90044040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55575" y="2204864"/>
            <a:ext cx="158417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C:\Documents and Settings\milan rejzl\Local Settings\Temporary Internet Files\Content.IE5\SSEBVO22\MC90011344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01513" y="2204863"/>
            <a:ext cx="998879" cy="1693741"/>
          </a:xfrm>
          <a:prstGeom prst="rect">
            <a:avLst/>
          </a:prstGeom>
          <a:noFill/>
        </p:spPr>
      </p:pic>
      <p:pic>
        <p:nvPicPr>
          <p:cNvPr id="7" name="Picture 5" descr="C:\Documents and Settings\milan rejzl\Local Settings\Temporary Internet Files\Content.IE5\77NQ5SFJ\MC900348577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1880" y="1916832"/>
            <a:ext cx="882396" cy="919886"/>
          </a:xfrm>
          <a:prstGeom prst="rect">
            <a:avLst/>
          </a:prstGeom>
          <a:noFill/>
        </p:spPr>
      </p:pic>
      <p:pic>
        <p:nvPicPr>
          <p:cNvPr id="8" name="Picture 6" descr="C:\Documents and Settings\milan rejzl\Local Settings\Temporary Internet Files\Content.IE5\L2DCD3WU\MC900346597[1].wmf"/>
          <p:cNvPicPr>
            <a:picLocks noGrp="1" noChangeAspect="1" noChangeArrowheads="1"/>
          </p:cNvPicPr>
          <p:nvPr>
            <p:ph idx="1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31640" y="4365104"/>
            <a:ext cx="1622135" cy="1272714"/>
          </a:xfrm>
          <a:prstGeom prst="rect">
            <a:avLst/>
          </a:prstGeom>
          <a:noFill/>
        </p:spPr>
      </p:pic>
      <p:sp>
        <p:nvSpPr>
          <p:cNvPr id="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ŘEKNI BARVU A OBLEČENÍ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POJMENUJ BARVY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1640633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Documents and Settings\milan rejzl\Local Settings\Temporary Internet Files\Content.IE5\77NQ5SFJ\MP90043056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2204864"/>
            <a:ext cx="1101427" cy="1656184"/>
          </a:xfrm>
          <a:prstGeom prst="rect">
            <a:avLst/>
          </a:prstGeom>
          <a:noFill/>
        </p:spPr>
      </p:pic>
      <p:pic>
        <p:nvPicPr>
          <p:cNvPr id="5" name="Picture 4" descr="C:\Documents and Settings\milan rejzl\Local Settings\Temporary Internet Files\Content.IE5\L2DCD3WU\MC90011345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45306" y="2348881"/>
            <a:ext cx="1808489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C:\Documents and Settings\milan rejzl\Local Settings\Temporary Internet Files\Content.IE5\SSEBVO22\MC900239497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10101" y="2534717"/>
            <a:ext cx="1123798" cy="1788566"/>
          </a:xfrm>
          <a:prstGeom prst="rect">
            <a:avLst/>
          </a:prstGeom>
          <a:noFill/>
        </p:spPr>
      </p:pic>
      <p:pic>
        <p:nvPicPr>
          <p:cNvPr id="7" name="Picture 6" descr="C:\Documents and Settings\milan rejzl\Local Settings\Temporary Internet Files\Content.IE5\AMN3OJ20\MC900360768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11760" y="4293096"/>
            <a:ext cx="1109167" cy="1797710"/>
          </a:xfrm>
          <a:prstGeom prst="rect">
            <a:avLst/>
          </a:prstGeom>
          <a:noFill/>
        </p:spPr>
      </p:pic>
      <p:pic>
        <p:nvPicPr>
          <p:cNvPr id="8" name="Picture 10" descr="C:\Documents and Settings\milan rejzl\Local Settings\Temporary Internet Files\Content.IE5\SSEBVO22\MC900320446[1].wmf"/>
          <p:cNvPicPr>
            <a:picLocks noGrp="1" noChangeAspect="1" noChangeArrowheads="1"/>
          </p:cNvPicPr>
          <p:nvPr>
            <p:ph idx="1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24128" y="4653136"/>
            <a:ext cx="1857146" cy="1581912"/>
          </a:xfrm>
          <a:prstGeom prst="rect">
            <a:avLst/>
          </a:prstGeom>
          <a:noFill/>
        </p:spPr>
      </p:pic>
      <p:sp>
        <p:nvSpPr>
          <p:cNvPr id="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ŘEKNI BARVU A OBLEČENÍ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VYBARVI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02923653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MAIDMENT</a:t>
            </a:r>
            <a:r>
              <a:rPr lang="cs-CZ" dirty="0" smtClean="0"/>
              <a:t>, Stella, ROBERTS, </a:t>
            </a:r>
            <a:r>
              <a:rPr lang="cs-CZ" dirty="0" err="1" smtClean="0"/>
              <a:t>Lorena</a:t>
            </a:r>
            <a:r>
              <a:rPr lang="cs-CZ" dirty="0" smtClean="0"/>
              <a:t>. </a:t>
            </a:r>
            <a:r>
              <a:rPr lang="cs-CZ" i="1" dirty="0" smtClean="0"/>
              <a:t>HAPPY HOUSE New </a:t>
            </a:r>
            <a:r>
              <a:rPr lang="cs-CZ" i="1" dirty="0" err="1" smtClean="0"/>
              <a:t>Edition</a:t>
            </a:r>
            <a:r>
              <a:rPr lang="cs-CZ" i="1" dirty="0" smtClean="0"/>
              <a:t> 1 první vydání</a:t>
            </a:r>
            <a:r>
              <a:rPr lang="cs-CZ" dirty="0" smtClean="0"/>
              <a:t>. </a:t>
            </a:r>
            <a:r>
              <a:rPr lang="cs-CZ" dirty="0" err="1" smtClean="0"/>
              <a:t>Spain</a:t>
            </a:r>
            <a:r>
              <a:rPr lang="cs-CZ" dirty="0" smtClean="0"/>
              <a:t>: OXFORD, 2009,</a:t>
            </a:r>
          </a:p>
          <a:p>
            <a:r>
              <a:rPr lang="cs-CZ" dirty="0" smtClean="0"/>
              <a:t> str. 24, str. 31, ISBN 978-0-19-475104-9.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104</Words>
  <Application>Microsoft Office PowerPoint</Application>
  <PresentationFormat>Předvádění na obrazovce (4:3)</PresentationFormat>
  <Paragraphs>55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POJMENUJ BARVY</vt:lpstr>
      <vt:lpstr>ŘEKNI BARVU A OBLEČENÍ</vt:lpstr>
      <vt:lpstr>POJMENUJ BARVY</vt:lpstr>
      <vt:lpstr>ŘEKNI BARVU A OBLEČENÍ</vt:lpstr>
      <vt:lpstr>VYBARVI</vt:lpstr>
      <vt:lpstr>ZDROJ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Základní škola Ústí nad Labem, Anežky České 702/17, příspěvková organizace   Číslo projektu: CZ.1.07/1.4.00/21.2887     Název projektu: „Učíme lépe a moderněji“  OP VK 1.4        Výukový materiál</dc:title>
  <dc:creator>Uživatel</dc:creator>
  <cp:lastModifiedBy>Helena Rejzlová</cp:lastModifiedBy>
  <cp:revision>30</cp:revision>
  <dcterms:created xsi:type="dcterms:W3CDTF">2012-02-01T08:51:03Z</dcterms:created>
  <dcterms:modified xsi:type="dcterms:W3CDTF">2013-02-24T18:30:41Z</dcterms:modified>
</cp:coreProperties>
</file>