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4" r:id="rId5"/>
    <p:sldId id="275" r:id="rId6"/>
    <p:sldId id="276" r:id="rId7"/>
    <p:sldId id="277" r:id="rId8"/>
    <p:sldId id="278" r:id="rId9"/>
    <p:sldId id="27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4"/>
            <p14:sldId id="275"/>
            <p14:sldId id="276"/>
            <p14:sldId id="277"/>
            <p14:sldId id="278"/>
            <p14:sldId id="27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Rejnoci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strunatci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rejnocfi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řádu rejnoků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rejnok manta, piloun obecný, trnucha obecná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514116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strunatci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obratlovci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Nadtřída:	</a:t>
            </a:r>
            <a:r>
              <a:rPr lang="cs-CZ" sz="9600" dirty="0" err="1" smtClean="0">
                <a:latin typeface="Arial" pitchFamily="34" charset="0"/>
                <a:cs typeface="Arial" pitchFamily="34" charset="0"/>
              </a:rPr>
              <a:t>čelistnatci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 	paryby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Řád :		Rejnoci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rejnoci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většené ploutve připomínající křídla – lem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loché tělo se zakrnělými hřbetní a ocasní ploutví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řizpůsobeni životu při dně – zbarvení většinou jako mořské dno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ětšinou živorodí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716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Rejnok manta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ozpětí pře 7 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motnost 1 000 kg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arpunovaná může rozdrtit člun či táhnout rybářskou loď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83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Piloun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 5 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eplá moře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rotažená horní čelist připomínající pilu ( 1/3 délka těla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viřuje bahno a pročesává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chaluhové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porosty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vyhledává měkkýše, zbraň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108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Trnucha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louhý bičovitý ocas, na hřbetě u ocasu trn s jedovou žlázou, v nebezpečí ovine, zabodává trn, otrávení – rány se hojí velmi těžko, nutné vyoperovat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2326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Parejnok elektrický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stranách těla párové elektrické orgány ledvinovitého tvaru, svalovou činností mohou vytvářet statickou elektřinu, výboj až 300 V, omráčení kořisti, obrana proti útočníkům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74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6202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970</TotalTime>
  <Words>173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Rejnoci</vt:lpstr>
      <vt:lpstr>rejnocfi</vt:lpstr>
      <vt:lpstr>Zařazení</vt:lpstr>
      <vt:lpstr>rejnoci</vt:lpstr>
      <vt:lpstr>Rejnok manta</vt:lpstr>
      <vt:lpstr>Piloun obecný</vt:lpstr>
      <vt:lpstr>Trnucha obecná</vt:lpstr>
      <vt:lpstr>Parejnok elektrický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pc</cp:lastModifiedBy>
  <cp:revision>141</cp:revision>
  <dcterms:created xsi:type="dcterms:W3CDTF">2012-10-08T12:35:50Z</dcterms:created>
  <dcterms:modified xsi:type="dcterms:W3CDTF">2013-02-26T20:06:08Z</dcterms:modified>
</cp:coreProperties>
</file>