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3" r:id="rId13"/>
    <p:sldId id="267" r:id="rId14"/>
    <p:sldId id="268" r:id="rId15"/>
    <p:sldId id="269" r:id="rId16"/>
    <p:sldId id="264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06DC2-910D-4426-A2EB-10A16C369B1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B873C-EEB8-432F-8B81-58410C91EA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javascript:window.close();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9/97/-26_swiatoinos.JPG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hyperlink" Target="http://upload.wikimedia.org/wikipedia/commons/4/48/LakeBaikal.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hyperlink" Target="http://www.obrazky.cz/detail?q=bajkal&amp;offset=81&amp;limit=20&amp;bUrlPar=filter=1&amp;resNum=81&amp;ref=http://www.obrazky.cz/?q=bajkal&amp;fulltext&amp;from=61&amp;resID=Kw0KvuFC0IbqMEOFG_-dw_qiK0JyIXoTDFcQIFPn0bA&amp;imgURL=http://botany.cz/foto/scabiosaoherb1.jpg&amp;pageURL=http://botany.cz/cs/scabiosa-ochroleuca/&amp;imgX=570&amp;imgY=433&amp;imgSize=46&amp;thURL=http://media5.picsearch.com/is?Kw0KvuFC0IbqMEOFG_-dw_qiK0JyIXoTDFcQIFPn0bA&amp;thX=128&amp;thY=97&amp;qNoSite=bajkal&amp;siteWWW=&amp;sId=h74AbYDDwdaC7YJW1z_C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upload.wikimedia.org/wikipedia/commons/6/6c/Baikal_seal_200507_hakone_japan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zech-press.cz/afp/editor/slozky/mksvedectvi/p200312mk045.JPG" TargetMode="External"/><Relationship Id="rId13" Type="http://schemas.openxmlformats.org/officeDocument/2006/relationships/hyperlink" Target="http://jadamkuv.txt.cz/obrazky/siberia-2004-route.gif" TargetMode="External"/><Relationship Id="rId18" Type="http://schemas.openxmlformats.org/officeDocument/2006/relationships/hyperlink" Target="http://botany.cz/foto/scabiosaoherb1.jpg" TargetMode="External"/><Relationship Id="rId3" Type="http://schemas.openxmlformats.org/officeDocument/2006/relationships/hyperlink" Target="http://nd02.jxs.cz/474/224/080dc2e217_58505253_o2.jpg" TargetMode="External"/><Relationship Id="rId21" Type="http://schemas.openxmlformats.org/officeDocument/2006/relationships/hyperlink" Target="http://www.dovolena-rusko.cz/wp-content/gallery/bajkal/216.jpg" TargetMode="External"/><Relationship Id="rId7" Type="http://schemas.openxmlformats.org/officeDocument/2006/relationships/hyperlink" Target="http://www.navychod.cz/images/aimages/tundra1.jpg" TargetMode="External"/><Relationship Id="rId12" Type="http://schemas.openxmlformats.org/officeDocument/2006/relationships/hyperlink" Target="http://blog.zemepis.net/files/images/bajkal-mapa.gif" TargetMode="External"/><Relationship Id="rId17" Type="http://schemas.openxmlformats.org/officeDocument/2006/relationships/hyperlink" Target="http://www.quido.cz/priroda/obrazky/bajkal_7_v.jpg" TargetMode="External"/><Relationship Id="rId2" Type="http://schemas.openxmlformats.org/officeDocument/2006/relationships/hyperlink" Target="http://evropa.adam.cz/staty/mapy/rusko-mapa.html" TargetMode="External"/><Relationship Id="rId16" Type="http://schemas.openxmlformats.org/officeDocument/2006/relationships/hyperlink" Target="http://cs.wikipedia.org/wiki/Soubor:LakeBaikal.png" TargetMode="External"/><Relationship Id="rId20" Type="http://schemas.openxmlformats.org/officeDocument/2006/relationships/hyperlink" Target="http://www.dovolena-rusko.cz/wp-content/gallery/bajkal/57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eeding_the_fire.jpg" TargetMode="External"/><Relationship Id="rId11" Type="http://schemas.openxmlformats.org/officeDocument/2006/relationships/hyperlink" Target="http://www.rusko.borec.cz/Rusko/soubory/map4.jpg" TargetMode="External"/><Relationship Id="rId24" Type="http://schemas.openxmlformats.org/officeDocument/2006/relationships/hyperlink" Target="http://www.tomi-art.cz/thumbs/morcak-bily-maly-4922.jpg" TargetMode="External"/><Relationship Id="rId5" Type="http://schemas.openxmlformats.org/officeDocument/2006/relationships/hyperlink" Target="http://forum.aktuell.ru/foto/d/12479-2/DSC_0366.jpg" TargetMode="External"/><Relationship Id="rId15" Type="http://schemas.openxmlformats.org/officeDocument/2006/relationships/hyperlink" Target="http://www.toulka.cz/wp-content/uploads/2012/05/bajkal-intro-300x160.jpg" TargetMode="External"/><Relationship Id="rId23" Type="http://schemas.openxmlformats.org/officeDocument/2006/relationships/hyperlink" Target="http://www.tomi-art.cz/photos/cirka-bajkalska-4956.j" TargetMode="External"/><Relationship Id="rId10" Type="http://schemas.openxmlformats.org/officeDocument/2006/relationships/hyperlink" Target="http://www.sutromanie.estranky.cz/img/picture/5/070920102304.jpg" TargetMode="External"/><Relationship Id="rId19" Type="http://schemas.openxmlformats.org/officeDocument/2006/relationships/hyperlink" Target="http://www.dovolena-rusko.cz/wp-content/gallery/bajkal/606.jpg" TargetMode="External"/><Relationship Id="rId4" Type="http://schemas.openxmlformats.org/officeDocument/2006/relationships/hyperlink" Target="http://nd03.jxs.cz/699/195/c3f0a9d973_58490934_o2.jpg" TargetMode="External"/><Relationship Id="rId9" Type="http://schemas.openxmlformats.org/officeDocument/2006/relationships/hyperlink" Target="http://img.ihned.cz/attachment.php/610/32961610/osvCDEFGINl6QWcfgpqryz1SUw29RVmn/zlato-ryzovani-panev.jpg" TargetMode="External"/><Relationship Id="rId14" Type="http://schemas.openxmlformats.org/officeDocument/2006/relationships/hyperlink" Target="http://sunsite.icm.edu.pl/tourism/SAJANY/jpeg/bajbaj.jpeg" TargetMode="External"/><Relationship Id="rId22" Type="http://schemas.openxmlformats.org/officeDocument/2006/relationships/hyperlink" Target="http://upload.wikimedia.org/wikipedia/commons/thumb/6/6c/Baikal_seal_200507_hakone_japan.JPG/258px-Baikal_seal_200507_hakone_jap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683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NJ9 – 6 – </a:t>
                      </a:r>
                      <a:r>
                        <a:rPr lang="cs-CZ" dirty="0" err="1" smtClean="0"/>
                        <a:t>Sibirische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Kälte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und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Brunnen</a:t>
                      </a:r>
                      <a:r>
                        <a:rPr lang="cs-CZ" dirty="0" smtClean="0"/>
                        <a:t> der </a:t>
                      </a:r>
                      <a:r>
                        <a:rPr lang="cs-CZ" dirty="0" err="1" smtClean="0"/>
                        <a:t>Planeten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Leben</a:t>
                      </a:r>
                      <a:r>
                        <a:rPr lang="cs-CZ" baseline="0" dirty="0" smtClean="0"/>
                        <a:t> in </a:t>
                      </a:r>
                      <a:r>
                        <a:rPr lang="cs-CZ" baseline="0" dirty="0" err="1" smtClean="0"/>
                        <a:t>Sibirien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05. 01. 2012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60648"/>
            <a:ext cx="889143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Prezentace na téma – život na Sibiři – výukový materiál k textu v učebnici</a:t>
            </a:r>
          </a:p>
          <a:p>
            <a:r>
              <a:rPr lang="cs-CZ" dirty="0" smtClean="0"/>
              <a:t>Nejstudenější místo na Zemi</a:t>
            </a:r>
          </a:p>
          <a:p>
            <a:r>
              <a:rPr lang="cs-CZ" dirty="0" smtClean="0"/>
              <a:t>Jezero Bajkal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SIBIRISCHE KÄLTE UND DER BRUNNEN DES PLANETEN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D</a:t>
            </a:r>
            <a:r>
              <a:rPr lang="cs-CZ" dirty="0" smtClean="0"/>
              <a:t>as</a:t>
            </a:r>
            <a:r>
              <a:rPr lang="de-DE" dirty="0" smtClean="0"/>
              <a:t> kälteste Dorf der Welt</a:t>
            </a:r>
            <a:endParaRPr lang="cs-CZ" dirty="0"/>
          </a:p>
        </p:txBody>
      </p:sp>
      <p:pic>
        <p:nvPicPr>
          <p:cNvPr id="4" name="Zástupný symbol pro obsah 3" descr="Kliknutím na obrázek zavřeš okno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00808"/>
            <a:ext cx="6480720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6012160" y="3356992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OIMJAKON</a:t>
            </a:r>
            <a:endParaRPr lang="cs-CZ" dirty="0"/>
          </a:p>
        </p:txBody>
      </p:sp>
      <p:pic>
        <p:nvPicPr>
          <p:cNvPr id="5" name="Zástupný symbol pro obsah 4" descr="www.zbynkuv.blog.cz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76872"/>
            <a:ext cx="3600400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www.zbynkuv.blog.cz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GEOGRAPHIE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de-DE" dirty="0" err="1" smtClean="0"/>
              <a:t>Oimjakon</a:t>
            </a:r>
            <a:r>
              <a:rPr lang="de-DE" dirty="0" smtClean="0"/>
              <a:t> (russisch </a:t>
            </a:r>
            <a:r>
              <a:rPr lang="de-DE" dirty="0" err="1" smtClean="0"/>
              <a:t>Оймякон</a:t>
            </a:r>
            <a:r>
              <a:rPr lang="de-DE" dirty="0" smtClean="0"/>
              <a:t>) ist ein Ort in Nordostsibirien (Russland)</a:t>
            </a:r>
          </a:p>
          <a:p>
            <a:r>
              <a:rPr lang="de-DE" dirty="0" smtClean="0"/>
              <a:t>es hat rund 518 Einwohner </a:t>
            </a:r>
          </a:p>
          <a:p>
            <a:r>
              <a:rPr lang="de-DE" dirty="0" smtClean="0"/>
              <a:t>Es gilt als "der Kältepol aller bewohnten Gebiete der Erde„</a:t>
            </a:r>
          </a:p>
          <a:p>
            <a:r>
              <a:rPr lang="de-DE" dirty="0" err="1" smtClean="0"/>
              <a:t>Oimjakon</a:t>
            </a:r>
            <a:r>
              <a:rPr lang="de-DE" dirty="0" smtClean="0"/>
              <a:t> liegt ungefähr 640 km nordöstlich von der Großstadt Jakutsk</a:t>
            </a:r>
          </a:p>
          <a:p>
            <a:r>
              <a:rPr lang="de-DE" dirty="0" smtClean="0"/>
              <a:t>Die offiziell tiefste gemessene Temperatur war 1926 mit -72,1 °C</a:t>
            </a:r>
          </a:p>
          <a:p>
            <a:r>
              <a:rPr lang="de-DE" dirty="0" smtClean="0"/>
              <a:t>Eisige, reine Luft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ARBEIT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JAGD UND HANDELN MIT FELLEN</a:t>
            </a:r>
          </a:p>
          <a:p>
            <a:endParaRPr lang="de-DE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GOLDSUCHE</a:t>
            </a:r>
            <a:endParaRPr lang="cs-CZ" dirty="0"/>
          </a:p>
        </p:txBody>
      </p:sp>
      <p:pic>
        <p:nvPicPr>
          <p:cNvPr id="6" name="Obrázek 5" descr="Hledání přírodního zlata detektory kovů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060848"/>
            <a:ext cx="37444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http://www.czech-press.cz/afp/editor/slozky/mksvedectvi/p200312mk04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420888"/>
            <a:ext cx="194421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www.navychod.cz/images/aimages/tundra1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3356992"/>
            <a:ext cx="1905000" cy="273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img.ihned.cz/attachment.php/610/32961610/osvCDEFGINl6QWcfgpqryz1SUw29RVmn/zlato-ryzovani-panev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05064"/>
            <a:ext cx="4032448" cy="23042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EINWOHNER - JAKUTI</a:t>
            </a:r>
            <a:endParaRPr lang="cs-CZ" dirty="0"/>
          </a:p>
        </p:txBody>
      </p:sp>
      <p:pic>
        <p:nvPicPr>
          <p:cNvPr id="8" name="Zástupný symbol pro obsah 7" descr="http://forum.aktuell.ru/foto/d/12479-2/DSC_0366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564904"/>
            <a:ext cx="3960440" cy="25202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Zástupný symbol pro obsah 9" descr="Soubor:Feeding the fire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515920"/>
            <a:ext cx="4038600" cy="269452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BAJKAL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tiefste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wasserreichste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der </a:t>
            </a:r>
            <a:r>
              <a:rPr lang="cs-CZ" dirty="0" err="1" smtClean="0"/>
              <a:t>Erde</a:t>
            </a:r>
            <a:endParaRPr lang="cs-CZ" dirty="0" smtClean="0"/>
          </a:p>
          <a:p>
            <a:r>
              <a:rPr lang="cs-CZ" dirty="0" smtClean="0"/>
              <a:t>1620 Meter </a:t>
            </a:r>
            <a:r>
              <a:rPr lang="cs-CZ" dirty="0" err="1" smtClean="0"/>
              <a:t>tief</a:t>
            </a:r>
            <a:endParaRPr lang="cs-CZ" dirty="0" smtClean="0"/>
          </a:p>
          <a:p>
            <a:r>
              <a:rPr lang="cs-CZ" dirty="0" smtClean="0"/>
              <a:t>Die </a:t>
            </a:r>
            <a:r>
              <a:rPr lang="cs-CZ" dirty="0" err="1" smtClean="0"/>
              <a:t>Sibirier</a:t>
            </a:r>
            <a:r>
              <a:rPr lang="cs-CZ" dirty="0" smtClean="0"/>
              <a:t> </a:t>
            </a:r>
            <a:r>
              <a:rPr lang="cs-CZ" dirty="0" err="1" smtClean="0"/>
              <a:t>nennen</a:t>
            </a:r>
            <a:r>
              <a:rPr lang="cs-CZ" dirty="0" smtClean="0"/>
              <a:t> </a:t>
            </a:r>
            <a:r>
              <a:rPr lang="cs-CZ" dirty="0" err="1" smtClean="0"/>
              <a:t>ihn</a:t>
            </a:r>
            <a:r>
              <a:rPr lang="cs-CZ" dirty="0" smtClean="0"/>
              <a:t> „</a:t>
            </a:r>
            <a:r>
              <a:rPr lang="cs-CZ" dirty="0" err="1" smtClean="0"/>
              <a:t>Brunnen</a:t>
            </a:r>
            <a:r>
              <a:rPr lang="cs-CZ" dirty="0" smtClean="0"/>
              <a:t> des </a:t>
            </a:r>
            <a:r>
              <a:rPr lang="cs-CZ" dirty="0" err="1" smtClean="0"/>
              <a:t>Planetten</a:t>
            </a:r>
            <a:r>
              <a:rPr lang="cs-CZ" dirty="0" smtClean="0"/>
              <a:t>“ ( </a:t>
            </a:r>
            <a:r>
              <a:rPr lang="cs-CZ" dirty="0" err="1" smtClean="0"/>
              <a:t>ein</a:t>
            </a:r>
            <a:r>
              <a:rPr lang="cs-CZ" dirty="0" smtClean="0"/>
              <a:t> F</a:t>
            </a:r>
            <a:r>
              <a:rPr lang="de-DE" dirty="0" err="1" smtClean="0"/>
              <a:t>ünftel</a:t>
            </a:r>
            <a:r>
              <a:rPr lang="de-DE" dirty="0" smtClean="0"/>
              <a:t> des Süßwasser der Erde)</a:t>
            </a:r>
            <a:endParaRPr lang="cs-CZ" dirty="0" smtClean="0"/>
          </a:p>
          <a:p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Pflanzen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Tiere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http://www.rusko.borec.cz/Rusko/soubory/map4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6219" y="1600200"/>
            <a:ext cx="683156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http://blog.zemepis.net/files/images/bajkal-mapa.gi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6632"/>
            <a:ext cx="68961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iberia-2004-route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2924944"/>
            <a:ext cx="4104456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NATUR</a:t>
            </a:r>
            <a:endParaRPr lang="cs-CZ" dirty="0"/>
          </a:p>
        </p:txBody>
      </p:sp>
      <p:pic>
        <p:nvPicPr>
          <p:cNvPr id="6" name="Zástupný symbol pro obsah 5" descr="Soubor:-26 swiatoinos.JPG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060848"/>
            <a:ext cx="4032448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 descr="Soubor:LakeBaikal.pn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988840"/>
            <a:ext cx="367240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http://www.quido.cz/priroda/obrazky/bajkal_6_v.jpg"/>
          <p:cNvPicPr>
            <a:picLocks noGrp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324036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http://www.quido.cz/priroda/obrazky/bajkal_7_v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1845" y="1600201"/>
            <a:ext cx="2984572" cy="442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Pflanzen</a:t>
            </a:r>
            <a:endParaRPr lang="cs-CZ" dirty="0"/>
          </a:p>
        </p:txBody>
      </p:sp>
      <p:pic>
        <p:nvPicPr>
          <p:cNvPr id="1026" name="Picture 2" descr="http://www.dovolena-rusko.cz/wp-content/gallery/bajkal/606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1"/>
            <a:ext cx="2520280" cy="2381664"/>
          </a:xfrm>
          <a:prstGeom prst="rect">
            <a:avLst/>
          </a:prstGeom>
          <a:noFill/>
        </p:spPr>
      </p:pic>
      <p:pic>
        <p:nvPicPr>
          <p:cNvPr id="7" name="Zástupný symbol pro obsah 6" descr="http://www.dovolena-rusko.cz/wp-content/gallery/bajkal/602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69406" y="1600200"/>
            <a:ext cx="299618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náhled obrázku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365104"/>
            <a:ext cx="2376264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Tiere</a:t>
            </a:r>
            <a:endParaRPr lang="cs-CZ" dirty="0"/>
          </a:p>
        </p:txBody>
      </p:sp>
      <p:pic>
        <p:nvPicPr>
          <p:cNvPr id="8" name="fancy_img" descr="http://www.dovolena-rusko.cz/wp-content/gallery/bajkal/572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570829"/>
            <a:ext cx="4038600" cy="258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8" descr="http://www.tomi-art.cz/photos/cirka-bajkalska-4956.jpg"/>
          <p:cNvPicPr>
            <a:picLocks noGrp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www.tomi-art.cz/thumbs/morcak-bily-maly-4922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77072"/>
            <a:ext cx="288032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Süßwasser - Robben</a:t>
            </a:r>
            <a:endParaRPr lang="cs-CZ" dirty="0"/>
          </a:p>
        </p:txBody>
      </p:sp>
      <p:pic>
        <p:nvPicPr>
          <p:cNvPr id="4" name="Zástupný symbol pro obsah 3" descr="Soubor:Baikal seal 200507 hakone japan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s-CZ" sz="4800" u="sng" dirty="0" smtClean="0">
                <a:hlinkClick r:id="rId2"/>
              </a:rPr>
              <a:t>http://evropa.adam.cz/staty/mapy/rusko-mapa.html</a:t>
            </a:r>
            <a:endParaRPr lang="cs-CZ" sz="4800" dirty="0" smtClean="0"/>
          </a:p>
          <a:p>
            <a:r>
              <a:rPr lang="cs-CZ" sz="4800" u="sng" dirty="0" smtClean="0">
                <a:hlinkClick r:id="rId3"/>
              </a:rPr>
              <a:t>http://nd02.jxs.cz/474/224/080dc2e217_58505253_o2.jpg</a:t>
            </a:r>
            <a:endParaRPr lang="cs-CZ" sz="4800" dirty="0" smtClean="0"/>
          </a:p>
          <a:p>
            <a:r>
              <a:rPr lang="cs-CZ" sz="4800" u="sng" dirty="0" smtClean="0">
                <a:hlinkClick r:id="rId4"/>
              </a:rPr>
              <a:t>http://nd03.jxs.cz/699/195/c3f0a9d973_58490934_o2.jpg</a:t>
            </a:r>
            <a:endParaRPr lang="cs-CZ" sz="4800" dirty="0" smtClean="0"/>
          </a:p>
          <a:p>
            <a:r>
              <a:rPr lang="cs-CZ" sz="4800" u="sng" dirty="0" smtClean="0">
                <a:hlinkClick r:id="rId5"/>
              </a:rPr>
              <a:t>http://forum.aktuell.ru/foto/d/12479-2/DSC_0366.jpg</a:t>
            </a:r>
            <a:endParaRPr lang="cs-CZ" sz="4800" dirty="0" smtClean="0"/>
          </a:p>
          <a:p>
            <a:r>
              <a:rPr lang="cs-CZ" sz="4800" u="sng" dirty="0" smtClean="0">
                <a:hlinkClick r:id="rId6"/>
              </a:rPr>
              <a:t>http://cs.wikipedia.org/wiki/Soubor:Feeding_the_fire.jpg</a:t>
            </a:r>
            <a:endParaRPr lang="cs-CZ" sz="4800" dirty="0" smtClean="0"/>
          </a:p>
          <a:p>
            <a:r>
              <a:rPr lang="cs-CZ" sz="4800" u="sng" dirty="0" smtClean="0">
                <a:hlinkClick r:id="rId7"/>
              </a:rPr>
              <a:t>http://www.</a:t>
            </a:r>
            <a:r>
              <a:rPr lang="cs-CZ" sz="4800" u="sng" dirty="0" err="1" smtClean="0">
                <a:hlinkClick r:id="rId7"/>
              </a:rPr>
              <a:t>navychod.cz</a:t>
            </a:r>
            <a:r>
              <a:rPr lang="cs-CZ" sz="4800" u="sng" dirty="0" smtClean="0">
                <a:hlinkClick r:id="rId7"/>
              </a:rPr>
              <a:t>/</a:t>
            </a:r>
            <a:r>
              <a:rPr lang="cs-CZ" sz="4800" u="sng" dirty="0" err="1" smtClean="0">
                <a:hlinkClick r:id="rId7"/>
              </a:rPr>
              <a:t>images</a:t>
            </a:r>
            <a:r>
              <a:rPr lang="cs-CZ" sz="4800" u="sng" dirty="0" smtClean="0">
                <a:hlinkClick r:id="rId7"/>
              </a:rPr>
              <a:t>/</a:t>
            </a:r>
            <a:r>
              <a:rPr lang="cs-CZ" sz="4800" u="sng" dirty="0" err="1" smtClean="0">
                <a:hlinkClick r:id="rId7"/>
              </a:rPr>
              <a:t>aimages</a:t>
            </a:r>
            <a:r>
              <a:rPr lang="cs-CZ" sz="4800" u="sng" dirty="0" smtClean="0">
                <a:hlinkClick r:id="rId7"/>
              </a:rPr>
              <a:t>/tundra1.jpg</a:t>
            </a:r>
            <a:endParaRPr lang="cs-CZ" sz="4800" dirty="0" smtClean="0"/>
          </a:p>
          <a:p>
            <a:r>
              <a:rPr lang="cs-CZ" sz="4800" u="sng" dirty="0" smtClean="0">
                <a:hlinkClick r:id="rId8"/>
              </a:rPr>
              <a:t>http://www.</a:t>
            </a:r>
            <a:r>
              <a:rPr lang="cs-CZ" sz="4800" u="sng" dirty="0" err="1" smtClean="0">
                <a:hlinkClick r:id="rId8"/>
              </a:rPr>
              <a:t>czech</a:t>
            </a:r>
            <a:r>
              <a:rPr lang="cs-CZ" sz="4800" u="sng" dirty="0" smtClean="0">
                <a:hlinkClick r:id="rId8"/>
              </a:rPr>
              <a:t>-</a:t>
            </a:r>
            <a:r>
              <a:rPr lang="cs-CZ" sz="4800" u="sng" dirty="0" err="1" smtClean="0">
                <a:hlinkClick r:id="rId8"/>
              </a:rPr>
              <a:t>press.cz</a:t>
            </a:r>
            <a:r>
              <a:rPr lang="cs-CZ" sz="4800" u="sng" dirty="0" smtClean="0">
                <a:hlinkClick r:id="rId8"/>
              </a:rPr>
              <a:t>/</a:t>
            </a:r>
            <a:r>
              <a:rPr lang="cs-CZ" sz="4800" u="sng" dirty="0" err="1" smtClean="0">
                <a:hlinkClick r:id="rId8"/>
              </a:rPr>
              <a:t>afp</a:t>
            </a:r>
            <a:r>
              <a:rPr lang="cs-CZ" sz="4800" u="sng" dirty="0" smtClean="0">
                <a:hlinkClick r:id="rId8"/>
              </a:rPr>
              <a:t>/editor/</a:t>
            </a:r>
            <a:r>
              <a:rPr lang="cs-CZ" sz="4800" u="sng" dirty="0" err="1" smtClean="0">
                <a:hlinkClick r:id="rId8"/>
              </a:rPr>
              <a:t>slozky</a:t>
            </a:r>
            <a:r>
              <a:rPr lang="cs-CZ" sz="4800" u="sng" dirty="0" smtClean="0">
                <a:hlinkClick r:id="rId8"/>
              </a:rPr>
              <a:t>/</a:t>
            </a:r>
            <a:r>
              <a:rPr lang="cs-CZ" sz="4800" u="sng" dirty="0" err="1" smtClean="0">
                <a:hlinkClick r:id="rId8"/>
              </a:rPr>
              <a:t>mksvedectvi</a:t>
            </a:r>
            <a:r>
              <a:rPr lang="cs-CZ" sz="4800" u="sng" dirty="0" smtClean="0">
                <a:hlinkClick r:id="rId8"/>
              </a:rPr>
              <a:t>/p200312mk045.JPG</a:t>
            </a:r>
            <a:endParaRPr lang="cs-CZ" sz="4800" dirty="0" smtClean="0"/>
          </a:p>
          <a:p>
            <a:r>
              <a:rPr lang="cs-CZ" sz="4800" u="sng" dirty="0" smtClean="0">
                <a:hlinkClick r:id="rId9"/>
              </a:rPr>
              <a:t>http://img.ihned.cz/attachment.php/610/32961610/osvCDEFGINl6QWcfgpqryz1SUw29RVmn/zlato-ryzovani-panev.jpg</a:t>
            </a:r>
            <a:endParaRPr lang="cs-CZ" sz="4800" dirty="0" smtClean="0"/>
          </a:p>
          <a:p>
            <a:r>
              <a:rPr lang="cs-CZ" sz="4800" u="sng" dirty="0" smtClean="0">
                <a:hlinkClick r:id="rId10"/>
              </a:rPr>
              <a:t>http://www.</a:t>
            </a:r>
            <a:r>
              <a:rPr lang="cs-CZ" sz="4800" u="sng" dirty="0" err="1" smtClean="0">
                <a:hlinkClick r:id="rId10"/>
              </a:rPr>
              <a:t>sutromanie.estranky.cz</a:t>
            </a:r>
            <a:r>
              <a:rPr lang="cs-CZ" sz="4800" u="sng" dirty="0" smtClean="0">
                <a:hlinkClick r:id="rId10"/>
              </a:rPr>
              <a:t>/</a:t>
            </a:r>
            <a:r>
              <a:rPr lang="cs-CZ" sz="4800" u="sng" dirty="0" err="1" smtClean="0">
                <a:hlinkClick r:id="rId10"/>
              </a:rPr>
              <a:t>img</a:t>
            </a:r>
            <a:r>
              <a:rPr lang="cs-CZ" sz="4800" u="sng" dirty="0" smtClean="0">
                <a:hlinkClick r:id="rId10"/>
              </a:rPr>
              <a:t>/</a:t>
            </a:r>
            <a:r>
              <a:rPr lang="cs-CZ" sz="4800" u="sng" dirty="0" err="1" smtClean="0">
                <a:hlinkClick r:id="rId10"/>
              </a:rPr>
              <a:t>picture</a:t>
            </a:r>
            <a:r>
              <a:rPr lang="cs-CZ" sz="4800" u="sng" dirty="0" smtClean="0">
                <a:hlinkClick r:id="rId10"/>
              </a:rPr>
              <a:t>/5/070920102304.jpg</a:t>
            </a:r>
            <a:endParaRPr lang="cs-CZ" sz="4800" dirty="0" smtClean="0"/>
          </a:p>
          <a:p>
            <a:r>
              <a:rPr lang="cs-CZ" sz="4800" u="sng" dirty="0" smtClean="0">
                <a:hlinkClick r:id="rId11"/>
              </a:rPr>
              <a:t>http://www.</a:t>
            </a:r>
            <a:r>
              <a:rPr lang="cs-CZ" sz="4800" u="sng" dirty="0" err="1" smtClean="0">
                <a:hlinkClick r:id="rId11"/>
              </a:rPr>
              <a:t>rusko.borec.cz</a:t>
            </a:r>
            <a:r>
              <a:rPr lang="cs-CZ" sz="4800" u="sng" dirty="0" smtClean="0">
                <a:hlinkClick r:id="rId11"/>
              </a:rPr>
              <a:t>/Rusko/soubory/map4.jpg</a:t>
            </a:r>
            <a:endParaRPr lang="cs-CZ" sz="4800" dirty="0" smtClean="0"/>
          </a:p>
          <a:p>
            <a:r>
              <a:rPr lang="cs-CZ" sz="4800" u="sng" dirty="0" smtClean="0">
                <a:hlinkClick r:id="rId12"/>
              </a:rPr>
              <a:t>http://blog.</a:t>
            </a:r>
            <a:r>
              <a:rPr lang="cs-CZ" sz="4800" u="sng" dirty="0" err="1" smtClean="0">
                <a:hlinkClick r:id="rId12"/>
              </a:rPr>
              <a:t>zemepis.net</a:t>
            </a:r>
            <a:r>
              <a:rPr lang="cs-CZ" sz="4800" u="sng" dirty="0" smtClean="0">
                <a:hlinkClick r:id="rId12"/>
              </a:rPr>
              <a:t>/</a:t>
            </a:r>
            <a:r>
              <a:rPr lang="cs-CZ" sz="4800" u="sng" dirty="0" err="1" smtClean="0">
                <a:hlinkClick r:id="rId12"/>
              </a:rPr>
              <a:t>files</a:t>
            </a:r>
            <a:r>
              <a:rPr lang="cs-CZ" sz="4800" u="sng" dirty="0" smtClean="0">
                <a:hlinkClick r:id="rId12"/>
              </a:rPr>
              <a:t>/</a:t>
            </a:r>
            <a:r>
              <a:rPr lang="cs-CZ" sz="4800" u="sng" dirty="0" err="1" smtClean="0">
                <a:hlinkClick r:id="rId12"/>
              </a:rPr>
              <a:t>images</a:t>
            </a:r>
            <a:r>
              <a:rPr lang="cs-CZ" sz="4800" u="sng" dirty="0" smtClean="0">
                <a:hlinkClick r:id="rId12"/>
              </a:rPr>
              <a:t>/</a:t>
            </a:r>
            <a:r>
              <a:rPr lang="cs-CZ" sz="4800" u="sng" dirty="0" err="1" smtClean="0">
                <a:hlinkClick r:id="rId12"/>
              </a:rPr>
              <a:t>bajkal</a:t>
            </a:r>
            <a:r>
              <a:rPr lang="cs-CZ" sz="4800" u="sng" dirty="0" smtClean="0">
                <a:hlinkClick r:id="rId12"/>
              </a:rPr>
              <a:t>-mapa.</a:t>
            </a:r>
            <a:r>
              <a:rPr lang="cs-CZ" sz="4800" u="sng" dirty="0" err="1" smtClean="0">
                <a:hlinkClick r:id="rId12"/>
              </a:rPr>
              <a:t>gif</a:t>
            </a:r>
            <a:endParaRPr lang="cs-CZ" sz="4800" dirty="0" smtClean="0"/>
          </a:p>
          <a:p>
            <a:r>
              <a:rPr lang="cs-CZ" sz="4800" u="sng" dirty="0" smtClean="0">
                <a:hlinkClick r:id="rId13"/>
              </a:rPr>
              <a:t>http://jadamkuv.txt.cz/obrazky/siberia-2004-route.gif</a:t>
            </a:r>
            <a:endParaRPr lang="cs-CZ" sz="4800" dirty="0" smtClean="0"/>
          </a:p>
          <a:p>
            <a:r>
              <a:rPr lang="cs-CZ" sz="4800" u="sng" dirty="0" smtClean="0">
                <a:hlinkClick r:id="rId14"/>
              </a:rPr>
              <a:t>http://sunsite.icm.edu.pl/tourism/SAJANY/jpeg/bajbaj.jpeg</a:t>
            </a:r>
            <a:endParaRPr lang="cs-CZ" sz="4800" dirty="0" smtClean="0"/>
          </a:p>
          <a:p>
            <a:r>
              <a:rPr lang="cs-CZ" sz="4800" u="sng" dirty="0" smtClean="0">
                <a:hlinkClick r:id="rId15"/>
              </a:rPr>
              <a:t>http://www.toulka.</a:t>
            </a:r>
            <a:r>
              <a:rPr lang="cs-CZ" sz="4800" u="sng" dirty="0" err="1" smtClean="0">
                <a:hlinkClick r:id="rId15"/>
              </a:rPr>
              <a:t>cz</a:t>
            </a:r>
            <a:r>
              <a:rPr lang="cs-CZ" sz="4800" u="sng" dirty="0" smtClean="0">
                <a:hlinkClick r:id="rId15"/>
              </a:rPr>
              <a:t>/</a:t>
            </a:r>
            <a:r>
              <a:rPr lang="cs-CZ" sz="4800" u="sng" dirty="0" err="1" smtClean="0">
                <a:hlinkClick r:id="rId15"/>
              </a:rPr>
              <a:t>wp</a:t>
            </a:r>
            <a:r>
              <a:rPr lang="cs-CZ" sz="4800" u="sng" dirty="0" smtClean="0">
                <a:hlinkClick r:id="rId15"/>
              </a:rPr>
              <a:t>-</a:t>
            </a:r>
            <a:r>
              <a:rPr lang="cs-CZ" sz="4800" u="sng" dirty="0" err="1" smtClean="0">
                <a:hlinkClick r:id="rId15"/>
              </a:rPr>
              <a:t>content</a:t>
            </a:r>
            <a:r>
              <a:rPr lang="cs-CZ" sz="4800" u="sng" dirty="0" smtClean="0">
                <a:hlinkClick r:id="rId15"/>
              </a:rPr>
              <a:t>/</a:t>
            </a:r>
            <a:r>
              <a:rPr lang="cs-CZ" sz="4800" u="sng" dirty="0" err="1" smtClean="0">
                <a:hlinkClick r:id="rId15"/>
              </a:rPr>
              <a:t>uploads</a:t>
            </a:r>
            <a:r>
              <a:rPr lang="cs-CZ" sz="4800" u="sng" dirty="0" smtClean="0">
                <a:hlinkClick r:id="rId15"/>
              </a:rPr>
              <a:t>/2012/05/</a:t>
            </a:r>
            <a:r>
              <a:rPr lang="cs-CZ" sz="4800" u="sng" dirty="0" err="1" smtClean="0">
                <a:hlinkClick r:id="rId15"/>
              </a:rPr>
              <a:t>bajkal</a:t>
            </a:r>
            <a:r>
              <a:rPr lang="cs-CZ" sz="4800" u="sng" dirty="0" smtClean="0">
                <a:hlinkClick r:id="rId15"/>
              </a:rPr>
              <a:t>-</a:t>
            </a:r>
            <a:r>
              <a:rPr lang="cs-CZ" sz="4800" u="sng" dirty="0" err="1" smtClean="0">
                <a:hlinkClick r:id="rId15"/>
              </a:rPr>
              <a:t>intro</a:t>
            </a:r>
            <a:r>
              <a:rPr lang="cs-CZ" sz="4800" u="sng" dirty="0" smtClean="0">
                <a:hlinkClick r:id="rId15"/>
              </a:rPr>
              <a:t>-300x160.jpg</a:t>
            </a:r>
            <a:endParaRPr lang="cs-CZ" sz="4800" dirty="0" smtClean="0"/>
          </a:p>
          <a:p>
            <a:r>
              <a:rPr lang="cs-CZ" sz="4800" u="sng" dirty="0" smtClean="0">
                <a:hlinkClick r:id="rId16"/>
              </a:rPr>
              <a:t>http://cs.wikipedia.org/wiki/Soubor:LakeBaikal.png</a:t>
            </a:r>
            <a:endParaRPr lang="cs-CZ" sz="4800" dirty="0" smtClean="0"/>
          </a:p>
          <a:p>
            <a:r>
              <a:rPr lang="cs-CZ" sz="4800" dirty="0" smtClean="0"/>
              <a:t> </a:t>
            </a:r>
            <a:r>
              <a:rPr lang="cs-CZ" sz="4800" u="sng" dirty="0" smtClean="0">
                <a:hlinkClick r:id="rId17"/>
              </a:rPr>
              <a:t>http://</a:t>
            </a:r>
            <a:r>
              <a:rPr lang="cs-CZ" sz="4800" u="sng" dirty="0" smtClean="0">
                <a:hlinkClick r:id="rId17"/>
              </a:rPr>
              <a:t>www.</a:t>
            </a:r>
            <a:r>
              <a:rPr lang="cs-CZ" sz="4800" u="sng" dirty="0" err="1" smtClean="0">
                <a:hlinkClick r:id="rId17"/>
              </a:rPr>
              <a:t>quido.cz</a:t>
            </a:r>
            <a:r>
              <a:rPr lang="cs-CZ" sz="4800" u="sng" dirty="0" smtClean="0">
                <a:hlinkClick r:id="rId17"/>
              </a:rPr>
              <a:t>/</a:t>
            </a:r>
            <a:r>
              <a:rPr lang="cs-CZ" sz="4800" u="sng" dirty="0" err="1" smtClean="0">
                <a:hlinkClick r:id="rId17"/>
              </a:rPr>
              <a:t>priroda</a:t>
            </a:r>
            <a:r>
              <a:rPr lang="cs-CZ" sz="4800" u="sng" dirty="0" smtClean="0">
                <a:hlinkClick r:id="rId17"/>
              </a:rPr>
              <a:t>/</a:t>
            </a:r>
            <a:r>
              <a:rPr lang="cs-CZ" sz="4800" u="sng" dirty="0" err="1" smtClean="0">
                <a:hlinkClick r:id="rId17"/>
              </a:rPr>
              <a:t>obrazky</a:t>
            </a:r>
            <a:r>
              <a:rPr lang="cs-CZ" sz="4800" u="sng" dirty="0" smtClean="0">
                <a:hlinkClick r:id="rId17"/>
              </a:rPr>
              <a:t>/</a:t>
            </a:r>
            <a:r>
              <a:rPr lang="cs-CZ" sz="4800" u="sng" dirty="0" err="1" smtClean="0">
                <a:hlinkClick r:id="rId17"/>
              </a:rPr>
              <a:t>bajkal</a:t>
            </a:r>
            <a:r>
              <a:rPr lang="cs-CZ" sz="4800" u="sng" dirty="0" smtClean="0">
                <a:hlinkClick r:id="rId17"/>
              </a:rPr>
              <a:t>_7_v.</a:t>
            </a:r>
            <a:r>
              <a:rPr lang="cs-CZ" sz="4800" u="sng" dirty="0" err="1" smtClean="0">
                <a:hlinkClick r:id="rId17"/>
              </a:rPr>
              <a:t>jpg</a:t>
            </a:r>
            <a:r>
              <a:rPr lang="cs-CZ" sz="4800" u="sng" dirty="0" err="1" smtClean="0">
                <a:hlinkClick r:id="rId18"/>
              </a:rPr>
              <a:t>http</a:t>
            </a:r>
            <a:r>
              <a:rPr lang="cs-CZ" sz="4800" u="sng" dirty="0" smtClean="0">
                <a:hlinkClick r:id="rId18"/>
              </a:rPr>
              <a:t>://</a:t>
            </a:r>
            <a:r>
              <a:rPr lang="cs-CZ" sz="4800" u="sng" dirty="0" err="1" smtClean="0">
                <a:hlinkClick r:id="rId18"/>
              </a:rPr>
              <a:t>botany.cz</a:t>
            </a:r>
            <a:r>
              <a:rPr lang="cs-CZ" sz="4800" u="sng" dirty="0" smtClean="0">
                <a:hlinkClick r:id="rId18"/>
              </a:rPr>
              <a:t>/foto/scabiosaoherb1.jpg</a:t>
            </a:r>
            <a:endParaRPr lang="cs-CZ" sz="4800" dirty="0" smtClean="0"/>
          </a:p>
          <a:p>
            <a:r>
              <a:rPr lang="cs-CZ" sz="4800" u="sng" dirty="0" smtClean="0">
                <a:hlinkClick r:id="rId19"/>
              </a:rPr>
              <a:t>http://www.dovolena-</a:t>
            </a:r>
            <a:r>
              <a:rPr lang="cs-CZ" sz="4800" u="sng" dirty="0" err="1" smtClean="0">
                <a:hlinkClick r:id="rId19"/>
              </a:rPr>
              <a:t>rusko.cz</a:t>
            </a:r>
            <a:r>
              <a:rPr lang="cs-CZ" sz="4800" u="sng" dirty="0" smtClean="0">
                <a:hlinkClick r:id="rId19"/>
              </a:rPr>
              <a:t>/</a:t>
            </a:r>
            <a:r>
              <a:rPr lang="cs-CZ" sz="4800" u="sng" dirty="0" err="1" smtClean="0">
                <a:hlinkClick r:id="rId19"/>
              </a:rPr>
              <a:t>wp</a:t>
            </a:r>
            <a:r>
              <a:rPr lang="cs-CZ" sz="4800" u="sng" dirty="0" smtClean="0">
                <a:hlinkClick r:id="rId19"/>
              </a:rPr>
              <a:t>-</a:t>
            </a:r>
            <a:r>
              <a:rPr lang="cs-CZ" sz="4800" u="sng" dirty="0" err="1" smtClean="0">
                <a:hlinkClick r:id="rId19"/>
              </a:rPr>
              <a:t>content</a:t>
            </a:r>
            <a:r>
              <a:rPr lang="cs-CZ" sz="4800" u="sng" dirty="0" smtClean="0">
                <a:hlinkClick r:id="rId19"/>
              </a:rPr>
              <a:t>/</a:t>
            </a:r>
            <a:r>
              <a:rPr lang="cs-CZ" sz="4800" u="sng" dirty="0" err="1" smtClean="0">
                <a:hlinkClick r:id="rId19"/>
              </a:rPr>
              <a:t>gallery</a:t>
            </a:r>
            <a:r>
              <a:rPr lang="cs-CZ" sz="4800" u="sng" dirty="0" smtClean="0">
                <a:hlinkClick r:id="rId19"/>
              </a:rPr>
              <a:t>/</a:t>
            </a:r>
            <a:r>
              <a:rPr lang="cs-CZ" sz="4800" u="sng" dirty="0" err="1" smtClean="0">
                <a:hlinkClick r:id="rId19"/>
              </a:rPr>
              <a:t>bajkal</a:t>
            </a:r>
            <a:r>
              <a:rPr lang="cs-CZ" sz="4800" u="sng" dirty="0" smtClean="0">
                <a:hlinkClick r:id="rId19"/>
              </a:rPr>
              <a:t>/606.jpg</a:t>
            </a:r>
            <a:endParaRPr lang="cs-CZ" sz="4800" dirty="0" smtClean="0"/>
          </a:p>
          <a:p>
            <a:r>
              <a:rPr lang="cs-CZ" sz="4800" u="sng" dirty="0" smtClean="0">
                <a:hlinkClick r:id="rId20"/>
              </a:rPr>
              <a:t>http://www.dovolena-</a:t>
            </a:r>
            <a:r>
              <a:rPr lang="cs-CZ" sz="4800" u="sng" dirty="0" err="1" smtClean="0">
                <a:hlinkClick r:id="rId20"/>
              </a:rPr>
              <a:t>rusko.cz</a:t>
            </a:r>
            <a:r>
              <a:rPr lang="cs-CZ" sz="4800" u="sng" dirty="0" smtClean="0">
                <a:hlinkClick r:id="rId20"/>
              </a:rPr>
              <a:t>/</a:t>
            </a:r>
            <a:r>
              <a:rPr lang="cs-CZ" sz="4800" u="sng" dirty="0" err="1" smtClean="0">
                <a:hlinkClick r:id="rId20"/>
              </a:rPr>
              <a:t>wp</a:t>
            </a:r>
            <a:r>
              <a:rPr lang="cs-CZ" sz="4800" u="sng" dirty="0" smtClean="0">
                <a:hlinkClick r:id="rId20"/>
              </a:rPr>
              <a:t>-</a:t>
            </a:r>
            <a:r>
              <a:rPr lang="cs-CZ" sz="4800" u="sng" dirty="0" err="1" smtClean="0">
                <a:hlinkClick r:id="rId20"/>
              </a:rPr>
              <a:t>content</a:t>
            </a:r>
            <a:r>
              <a:rPr lang="cs-CZ" sz="4800" u="sng" dirty="0" smtClean="0">
                <a:hlinkClick r:id="rId20"/>
              </a:rPr>
              <a:t>/</a:t>
            </a:r>
            <a:r>
              <a:rPr lang="cs-CZ" sz="4800" u="sng" dirty="0" err="1" smtClean="0">
                <a:hlinkClick r:id="rId20"/>
              </a:rPr>
              <a:t>gallery</a:t>
            </a:r>
            <a:r>
              <a:rPr lang="cs-CZ" sz="4800" u="sng" dirty="0" smtClean="0">
                <a:hlinkClick r:id="rId20"/>
              </a:rPr>
              <a:t>/</a:t>
            </a:r>
            <a:r>
              <a:rPr lang="cs-CZ" sz="4800" u="sng" dirty="0" err="1" smtClean="0">
                <a:hlinkClick r:id="rId20"/>
              </a:rPr>
              <a:t>bajkal</a:t>
            </a:r>
            <a:r>
              <a:rPr lang="cs-CZ" sz="4800" u="sng" dirty="0" smtClean="0">
                <a:hlinkClick r:id="rId20"/>
              </a:rPr>
              <a:t>/572.jpg</a:t>
            </a:r>
            <a:endParaRPr lang="cs-CZ" sz="4800" dirty="0" smtClean="0"/>
          </a:p>
          <a:p>
            <a:r>
              <a:rPr lang="cs-CZ" sz="4800" u="sng" dirty="0" smtClean="0">
                <a:hlinkClick r:id="rId21"/>
              </a:rPr>
              <a:t>http://www.dovolena-</a:t>
            </a:r>
            <a:r>
              <a:rPr lang="cs-CZ" sz="4800" u="sng" dirty="0" err="1" smtClean="0">
                <a:hlinkClick r:id="rId21"/>
              </a:rPr>
              <a:t>rusko.cz</a:t>
            </a:r>
            <a:r>
              <a:rPr lang="cs-CZ" sz="4800" u="sng" dirty="0" smtClean="0">
                <a:hlinkClick r:id="rId21"/>
              </a:rPr>
              <a:t>/</a:t>
            </a:r>
            <a:r>
              <a:rPr lang="cs-CZ" sz="4800" u="sng" dirty="0" err="1" smtClean="0">
                <a:hlinkClick r:id="rId21"/>
              </a:rPr>
              <a:t>wp</a:t>
            </a:r>
            <a:r>
              <a:rPr lang="cs-CZ" sz="4800" u="sng" dirty="0" smtClean="0">
                <a:hlinkClick r:id="rId21"/>
              </a:rPr>
              <a:t>-</a:t>
            </a:r>
            <a:r>
              <a:rPr lang="cs-CZ" sz="4800" u="sng" dirty="0" err="1" smtClean="0">
                <a:hlinkClick r:id="rId21"/>
              </a:rPr>
              <a:t>content</a:t>
            </a:r>
            <a:r>
              <a:rPr lang="cs-CZ" sz="4800" u="sng" dirty="0" smtClean="0">
                <a:hlinkClick r:id="rId21"/>
              </a:rPr>
              <a:t>/</a:t>
            </a:r>
            <a:r>
              <a:rPr lang="cs-CZ" sz="4800" u="sng" dirty="0" err="1" smtClean="0">
                <a:hlinkClick r:id="rId21"/>
              </a:rPr>
              <a:t>gallery</a:t>
            </a:r>
            <a:r>
              <a:rPr lang="cs-CZ" sz="4800" u="sng" dirty="0" smtClean="0">
                <a:hlinkClick r:id="rId21"/>
              </a:rPr>
              <a:t>/</a:t>
            </a:r>
            <a:r>
              <a:rPr lang="cs-CZ" sz="4800" u="sng" dirty="0" err="1" smtClean="0">
                <a:hlinkClick r:id="rId21"/>
              </a:rPr>
              <a:t>bajkal</a:t>
            </a:r>
            <a:r>
              <a:rPr lang="cs-CZ" sz="4800" u="sng" dirty="0" smtClean="0">
                <a:hlinkClick r:id="rId21"/>
              </a:rPr>
              <a:t>/216.jpg</a:t>
            </a:r>
            <a:endParaRPr lang="cs-CZ" sz="4800" dirty="0" smtClean="0"/>
          </a:p>
          <a:p>
            <a:r>
              <a:rPr lang="cs-CZ" sz="4800" u="sng" dirty="0" smtClean="0">
                <a:hlinkClick r:id="rId22"/>
              </a:rPr>
              <a:t>http://upload.wikimedia.org/wikipedia/commons/thumb/6/6c/Baikal_seal_200507_hakone_japan.JPG/258px-Baikal_seal_200507_hakone_japan.JPG</a:t>
            </a:r>
            <a:endParaRPr lang="cs-CZ" sz="4800" dirty="0" smtClean="0"/>
          </a:p>
          <a:p>
            <a:r>
              <a:rPr lang="cs-CZ" sz="4800" u="sng" dirty="0" smtClean="0">
                <a:hlinkClick r:id="rId23"/>
              </a:rPr>
              <a:t>http://www.</a:t>
            </a:r>
            <a:r>
              <a:rPr lang="cs-CZ" sz="4800" u="sng" dirty="0" err="1" smtClean="0">
                <a:hlinkClick r:id="rId23"/>
              </a:rPr>
              <a:t>tomi</a:t>
            </a:r>
            <a:r>
              <a:rPr lang="cs-CZ" sz="4800" u="sng" dirty="0" smtClean="0">
                <a:hlinkClick r:id="rId23"/>
              </a:rPr>
              <a:t>-</a:t>
            </a:r>
            <a:r>
              <a:rPr lang="cs-CZ" sz="4800" u="sng" dirty="0" err="1" smtClean="0">
                <a:hlinkClick r:id="rId23"/>
              </a:rPr>
              <a:t>art.cz</a:t>
            </a:r>
            <a:r>
              <a:rPr lang="cs-CZ" sz="4800" u="sng" dirty="0" smtClean="0">
                <a:hlinkClick r:id="rId23"/>
              </a:rPr>
              <a:t>/</a:t>
            </a:r>
            <a:r>
              <a:rPr lang="cs-CZ" sz="4800" u="sng" dirty="0" err="1" smtClean="0">
                <a:hlinkClick r:id="rId23"/>
              </a:rPr>
              <a:t>photos</a:t>
            </a:r>
            <a:r>
              <a:rPr lang="cs-CZ" sz="4800" u="sng" dirty="0" smtClean="0">
                <a:hlinkClick r:id="rId23"/>
              </a:rPr>
              <a:t>/cirka-</a:t>
            </a:r>
            <a:r>
              <a:rPr lang="cs-CZ" sz="4800" u="sng" dirty="0" err="1" smtClean="0">
                <a:hlinkClick r:id="rId23"/>
              </a:rPr>
              <a:t>bajkalska</a:t>
            </a:r>
            <a:r>
              <a:rPr lang="cs-CZ" sz="4800" u="sng" dirty="0" smtClean="0">
                <a:hlinkClick r:id="rId23"/>
              </a:rPr>
              <a:t>-4956.j</a:t>
            </a:r>
            <a:endParaRPr lang="cs-CZ" sz="4800" dirty="0" smtClean="0"/>
          </a:p>
          <a:p>
            <a:r>
              <a:rPr lang="cs-CZ" sz="4800" u="sng" dirty="0" smtClean="0">
                <a:hlinkClick r:id="rId24"/>
              </a:rPr>
              <a:t>http://</a:t>
            </a:r>
            <a:r>
              <a:rPr lang="cs-CZ" sz="4800" u="sng" dirty="0" smtClean="0">
                <a:hlinkClick r:id="rId24"/>
              </a:rPr>
              <a:t>www.</a:t>
            </a:r>
            <a:r>
              <a:rPr lang="cs-CZ" sz="4800" u="sng" dirty="0" err="1" smtClean="0">
                <a:hlinkClick r:id="rId24"/>
              </a:rPr>
              <a:t>tomi</a:t>
            </a:r>
            <a:r>
              <a:rPr lang="cs-CZ" sz="4800" u="sng" dirty="0" smtClean="0">
                <a:hlinkClick r:id="rId24"/>
              </a:rPr>
              <a:t>-</a:t>
            </a:r>
            <a:r>
              <a:rPr lang="cs-CZ" sz="4800" u="sng" dirty="0" err="1" smtClean="0">
                <a:hlinkClick r:id="rId24"/>
              </a:rPr>
              <a:t>art.cz</a:t>
            </a:r>
            <a:r>
              <a:rPr lang="cs-CZ" sz="4800" u="sng" dirty="0" smtClean="0">
                <a:hlinkClick r:id="rId24"/>
              </a:rPr>
              <a:t>/</a:t>
            </a:r>
            <a:r>
              <a:rPr lang="cs-CZ" sz="4800" u="sng" dirty="0" err="1" smtClean="0">
                <a:hlinkClick r:id="rId24"/>
              </a:rPr>
              <a:t>thumbs</a:t>
            </a:r>
            <a:r>
              <a:rPr lang="cs-CZ" sz="4800" u="sng" dirty="0" smtClean="0">
                <a:hlinkClick r:id="rId24"/>
              </a:rPr>
              <a:t>/</a:t>
            </a:r>
            <a:r>
              <a:rPr lang="cs-CZ" sz="4800" u="sng" dirty="0" err="1" smtClean="0">
                <a:hlinkClick r:id="rId24"/>
              </a:rPr>
              <a:t>morcak</a:t>
            </a:r>
            <a:r>
              <a:rPr lang="cs-CZ" sz="4800" u="sng" dirty="0" smtClean="0">
                <a:hlinkClick r:id="rId24"/>
              </a:rPr>
              <a:t>-bily-</a:t>
            </a:r>
            <a:r>
              <a:rPr lang="cs-CZ" sz="4800" u="sng" dirty="0" err="1" smtClean="0">
                <a:hlinkClick r:id="rId24"/>
              </a:rPr>
              <a:t>maly</a:t>
            </a:r>
            <a:r>
              <a:rPr lang="cs-CZ" sz="4800" u="sng" dirty="0" smtClean="0">
                <a:hlinkClick r:id="rId24"/>
              </a:rPr>
              <a:t>-4922.jpg</a:t>
            </a:r>
            <a:endParaRPr lang="cs-CZ" sz="4800" u="sng" dirty="0" smtClean="0"/>
          </a:p>
          <a:p>
            <a:r>
              <a:rPr lang="cs-CZ" sz="4800" u="sng" dirty="0" smtClean="0">
                <a:solidFill>
                  <a:schemeClr val="tx2"/>
                </a:solidFill>
              </a:rPr>
              <a:t>Učebnice: </a:t>
            </a:r>
            <a:r>
              <a:rPr lang="cs-CZ" sz="4800" u="sng" dirty="0" err="1" smtClean="0">
                <a:solidFill>
                  <a:schemeClr val="tx2"/>
                </a:solidFill>
              </a:rPr>
              <a:t>Spaß</a:t>
            </a:r>
            <a:r>
              <a:rPr lang="cs-CZ" sz="4800" u="sng" dirty="0" smtClean="0">
                <a:solidFill>
                  <a:schemeClr val="tx2"/>
                </a:solidFill>
              </a:rPr>
              <a:t> </a:t>
            </a:r>
            <a:r>
              <a:rPr lang="cs-CZ" sz="4800" u="sng" dirty="0" err="1" smtClean="0">
                <a:solidFill>
                  <a:schemeClr val="tx2"/>
                </a:solidFill>
              </a:rPr>
              <a:t>mit</a:t>
            </a:r>
            <a:r>
              <a:rPr lang="cs-CZ" sz="4800" u="sng" dirty="0" smtClean="0">
                <a:solidFill>
                  <a:schemeClr val="tx2"/>
                </a:solidFill>
              </a:rPr>
              <a:t> Max 2, (</a:t>
            </a:r>
            <a:r>
              <a:rPr lang="cs-CZ" sz="4800" u="sng" dirty="0" err="1" smtClean="0">
                <a:solidFill>
                  <a:schemeClr val="tx2"/>
                </a:solidFill>
              </a:rPr>
              <a:t>Lenčová</a:t>
            </a:r>
            <a:r>
              <a:rPr lang="cs-CZ" sz="4800" u="sng" dirty="0" smtClean="0">
                <a:solidFill>
                  <a:schemeClr val="tx2"/>
                </a:solidFill>
              </a:rPr>
              <a:t>, Švecová, </a:t>
            </a:r>
            <a:r>
              <a:rPr lang="cs-CZ" sz="4800" u="sng" dirty="0" err="1" smtClean="0">
                <a:solidFill>
                  <a:schemeClr val="tx2"/>
                </a:solidFill>
              </a:rPr>
              <a:t>Pleschinger</a:t>
            </a:r>
            <a:r>
              <a:rPr lang="cs-CZ" sz="4800" u="sng" dirty="0" smtClean="0">
                <a:solidFill>
                  <a:schemeClr val="tx2"/>
                </a:solidFill>
              </a:rPr>
              <a:t>), nakladatelství FRAUS Plzeň 2003, 3. lekce</a:t>
            </a:r>
            <a:endParaRPr lang="cs-CZ" sz="4800" dirty="0" smtClean="0">
              <a:solidFill>
                <a:schemeClr val="tx2"/>
              </a:solidFill>
            </a:endParaRPr>
          </a:p>
          <a:p>
            <a:endParaRPr lang="cs-CZ" u="sng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253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SIBIRISCHE KÄLTE UND DER BRUNNEN DES PLANETEN</vt:lpstr>
      <vt:lpstr>Das kälteste Dorf der Welt</vt:lpstr>
      <vt:lpstr>OIMJAKON</vt:lpstr>
      <vt:lpstr>GEOGRAPHIE</vt:lpstr>
      <vt:lpstr>ARBEIT</vt:lpstr>
      <vt:lpstr>EINWOHNER - JAKUTI</vt:lpstr>
      <vt:lpstr>BAJKAL</vt:lpstr>
      <vt:lpstr>Snímek 10</vt:lpstr>
      <vt:lpstr>Snímek 11</vt:lpstr>
      <vt:lpstr>NATUR</vt:lpstr>
      <vt:lpstr>Snímek 13</vt:lpstr>
      <vt:lpstr>Pflanzen</vt:lpstr>
      <vt:lpstr>Tiere</vt:lpstr>
      <vt:lpstr>Süßwasser - Robben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SIBIRISCHE KÄLTE UND DER BRUNNEN DES PLANTEN</dc:title>
  <dc:creator>User20</dc:creator>
  <cp:lastModifiedBy>Marie Tomanová</cp:lastModifiedBy>
  <cp:revision>38</cp:revision>
  <dcterms:created xsi:type="dcterms:W3CDTF">2011-12-12T10:40:11Z</dcterms:created>
  <dcterms:modified xsi:type="dcterms:W3CDTF">2013-02-25T19:02:53Z</dcterms:modified>
</cp:coreProperties>
</file>