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1"/>
  </p:sldMasterIdLst>
  <p:notesMasterIdLst>
    <p:notesMasterId r:id="rId11"/>
  </p:notesMasterIdLst>
  <p:sldIdLst>
    <p:sldId id="280" r:id="rId2"/>
    <p:sldId id="281" r:id="rId3"/>
    <p:sldId id="256" r:id="rId4"/>
    <p:sldId id="276" r:id="rId5"/>
    <p:sldId id="259" r:id="rId6"/>
    <p:sldId id="278" r:id="rId7"/>
    <p:sldId id="265" r:id="rId8"/>
    <p:sldId id="267" r:id="rId9"/>
    <p:sldId id="282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4A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dirty="0" smtClean="0"/>
            <a:t>NÁZEV: VY_32_INOVACE_05_Český jazyk – 9. ročník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 sz="180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 sz="1800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ZŠ Dolní Benešov, příspěvková organizace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 sz="1800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 sz="1800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800" dirty="0" smtClean="0"/>
            <a:t>AUTOR: Mgr. Martina </a:t>
          </a:r>
          <a:r>
            <a:rPr lang="cs-CZ" sz="1800" dirty="0" err="1" smtClean="0"/>
            <a:t>Steyerová</a:t>
          </a:r>
          <a:endParaRPr lang="cs-CZ" sz="18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 sz="180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 sz="1800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800" dirty="0" smtClean="0"/>
            <a:t>TÉMA: </a:t>
          </a:r>
          <a:r>
            <a:rPr lang="cs-CZ" sz="1800" dirty="0" err="1" smtClean="0"/>
            <a:t>Honoré</a:t>
          </a:r>
          <a:r>
            <a:rPr lang="cs-CZ" sz="1800" dirty="0" smtClean="0"/>
            <a:t> de Balzac</a:t>
          </a:r>
          <a:endParaRPr lang="cs-CZ" sz="18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 sz="180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 sz="1800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800" dirty="0" smtClean="0"/>
            <a:t>ČÍSLO PROJEKTU: CZ.1.07/1.4.00/21.1262</a:t>
          </a:r>
          <a:endParaRPr lang="cs-CZ" sz="18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 sz="180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 sz="1800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C58271C-E38B-4A90-AA2C-DF7742E39B84}" type="presOf" srcId="{D8197B8C-B260-4A16-BDF4-0947B075E274}" destId="{25B08C86-7E15-44DC-BE7F-FFB55DD49D12}" srcOrd="0" destOrd="0" presId="urn:microsoft.com/office/officeart/2005/8/layout/target3"/>
    <dgm:cxn modelId="{2D8FCEA3-FB20-4044-8528-113F3D3D353D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0467273-7304-4554-B73A-A000AC38D996}" type="presOf" srcId="{D1B46980-6531-4606-95E6-44980827E919}" destId="{2BE915AB-18AA-4053-B92C-3BFC9ED204BB}" srcOrd="1" destOrd="0" presId="urn:microsoft.com/office/officeart/2005/8/layout/target3"/>
    <dgm:cxn modelId="{5BD37D0F-1685-4A4C-AF9A-9E7AA832385F}" type="presOf" srcId="{B651F6E3-6281-48DB-9319-2AEAFDAE7572}" destId="{619D679B-A015-4ECF-8348-D1034C574F40}" srcOrd="0" destOrd="0" presId="urn:microsoft.com/office/officeart/2005/8/layout/target3"/>
    <dgm:cxn modelId="{552C265F-5A56-429E-9EB8-834D3F799760}" type="presOf" srcId="{D1D4F407-5343-4D3F-B5B9-D407B03CAEB4}" destId="{AED2198E-93D5-4001-81B4-73124B309672}" srcOrd="1" destOrd="0" presId="urn:microsoft.com/office/officeart/2005/8/layout/target3"/>
    <dgm:cxn modelId="{652F796F-2698-42C2-9DE5-3D7C28A62927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6F424FA-6B13-4D32-9BB4-71BDBE9882F7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0E54559-23FD-40D7-83CE-A93324B0D07D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14F8130-95D2-4258-B215-C9FA8EA9F013}" type="presOf" srcId="{D1D4F407-5343-4D3F-B5B9-D407B03CAEB4}" destId="{D005CE8C-CC26-4C3E-AC11-E15060ECD759}" srcOrd="0" destOrd="0" presId="urn:microsoft.com/office/officeart/2005/8/layout/target3"/>
    <dgm:cxn modelId="{04E4A293-3FCE-4F9E-A7D5-470C5BAF216F}" type="presOf" srcId="{4C35D32F-0EAB-4CD7-82EE-45574DC2A586}" destId="{890E4F0B-2866-4A3F-A3C7-2A14B1797930}" srcOrd="1" destOrd="0" presId="urn:microsoft.com/office/officeart/2005/8/layout/target3"/>
    <dgm:cxn modelId="{EA8DBE72-770F-440A-B862-3D709DDCB659}" type="presOf" srcId="{D8197B8C-B260-4A16-BDF4-0947B075E274}" destId="{5A5FFA88-C948-4069-8E93-59FA12366E83}" srcOrd="1" destOrd="0" presId="urn:microsoft.com/office/officeart/2005/8/layout/target3"/>
    <dgm:cxn modelId="{05B80669-7581-496F-8481-A469928CEF99}" type="presParOf" srcId="{333A1088-737F-45CB-B68E-254E46348037}" destId="{F5ABB229-8D3B-4694-996A-96F23CF14429}" srcOrd="0" destOrd="0" presId="urn:microsoft.com/office/officeart/2005/8/layout/target3"/>
    <dgm:cxn modelId="{427FBDD0-1A06-4475-A9BF-498FECC2E1A9}" type="presParOf" srcId="{333A1088-737F-45CB-B68E-254E46348037}" destId="{F41139FD-01EE-4571-8B17-4FB00FC51163}" srcOrd="1" destOrd="0" presId="urn:microsoft.com/office/officeart/2005/8/layout/target3"/>
    <dgm:cxn modelId="{BD1927AC-95FE-429D-8E5F-13F1484D8E24}" type="presParOf" srcId="{333A1088-737F-45CB-B68E-254E46348037}" destId="{D005CE8C-CC26-4C3E-AC11-E15060ECD759}" srcOrd="2" destOrd="0" presId="urn:microsoft.com/office/officeart/2005/8/layout/target3"/>
    <dgm:cxn modelId="{A04A9F60-BE6B-412C-867C-5136C3262D56}" type="presParOf" srcId="{333A1088-737F-45CB-B68E-254E46348037}" destId="{2C702D82-9B77-49B7-9568-BB8EB47C3372}" srcOrd="3" destOrd="0" presId="urn:microsoft.com/office/officeart/2005/8/layout/target3"/>
    <dgm:cxn modelId="{C8E94C2E-1474-4A04-85AF-2C5FC2F69381}" type="presParOf" srcId="{333A1088-737F-45CB-B68E-254E46348037}" destId="{A52A0455-90FF-4808-ABD0-F02540D31D5A}" srcOrd="4" destOrd="0" presId="urn:microsoft.com/office/officeart/2005/8/layout/target3"/>
    <dgm:cxn modelId="{D6040A3E-3630-4DBC-8591-EA36E82BCFB4}" type="presParOf" srcId="{333A1088-737F-45CB-B68E-254E46348037}" destId="{6140AFEC-043D-4C43-A2F9-D0F5331DF3A3}" srcOrd="5" destOrd="0" presId="urn:microsoft.com/office/officeart/2005/8/layout/target3"/>
    <dgm:cxn modelId="{BCF8963B-7BE1-4421-9A7A-3423B6DFA2DC}" type="presParOf" srcId="{333A1088-737F-45CB-B68E-254E46348037}" destId="{9358AC05-5D7D-4327-9F80-1AD486AEA664}" srcOrd="6" destOrd="0" presId="urn:microsoft.com/office/officeart/2005/8/layout/target3"/>
    <dgm:cxn modelId="{2290231B-4221-4820-9744-1A583700DB01}" type="presParOf" srcId="{333A1088-737F-45CB-B68E-254E46348037}" destId="{313FC574-E1CD-4FB4-B054-0B805CE0447D}" srcOrd="7" destOrd="0" presId="urn:microsoft.com/office/officeart/2005/8/layout/target3"/>
    <dgm:cxn modelId="{C55551FA-9D13-4CE4-9327-613958FAD932}" type="presParOf" srcId="{333A1088-737F-45CB-B68E-254E46348037}" destId="{619D679B-A015-4ECF-8348-D1034C574F40}" srcOrd="8" destOrd="0" presId="urn:microsoft.com/office/officeart/2005/8/layout/target3"/>
    <dgm:cxn modelId="{43BFDED0-218D-4285-AD29-FDE53F0FF257}" type="presParOf" srcId="{333A1088-737F-45CB-B68E-254E46348037}" destId="{322283A8-4A27-4CDA-BAE3-F381106A9174}" srcOrd="9" destOrd="0" presId="urn:microsoft.com/office/officeart/2005/8/layout/target3"/>
    <dgm:cxn modelId="{2250AB21-38C1-441E-A51C-0C8DA038B93B}" type="presParOf" srcId="{333A1088-737F-45CB-B68E-254E46348037}" destId="{FFC9F71D-1B4F-4AD9-A4A6-86ADEFC8AF5C}" srcOrd="10" destOrd="0" presId="urn:microsoft.com/office/officeart/2005/8/layout/target3"/>
    <dgm:cxn modelId="{B6350B05-6814-4B51-AEDA-5C03DC27F536}" type="presParOf" srcId="{333A1088-737F-45CB-B68E-254E46348037}" destId="{25B08C86-7E15-44DC-BE7F-FFB55DD49D12}" srcOrd="11" destOrd="0" presId="urn:microsoft.com/office/officeart/2005/8/layout/target3"/>
    <dgm:cxn modelId="{8EB25A48-DC77-4F43-A521-88687C177E15}" type="presParOf" srcId="{333A1088-737F-45CB-B68E-254E46348037}" destId="{76644BE8-9D7C-4C09-B250-3D10AF48CBB7}" srcOrd="12" destOrd="0" presId="urn:microsoft.com/office/officeart/2005/8/layout/target3"/>
    <dgm:cxn modelId="{449E7E5D-5761-4706-A402-5A9E2B46DB8D}" type="presParOf" srcId="{333A1088-737F-45CB-B68E-254E46348037}" destId="{EE85B701-7295-41C0-BA7A-34D3756A2AE6}" srcOrd="13" destOrd="0" presId="urn:microsoft.com/office/officeart/2005/8/layout/target3"/>
    <dgm:cxn modelId="{683BCE74-3764-4D40-9A7A-892F559E8E22}" type="presParOf" srcId="{333A1088-737F-45CB-B68E-254E46348037}" destId="{8BEBB6EC-1DAA-4CAC-8A25-BC0FCBD5DBD5}" srcOrd="14" destOrd="0" presId="urn:microsoft.com/office/officeart/2005/8/layout/target3"/>
    <dgm:cxn modelId="{43017068-AC90-40B2-932D-B0FD89595CDD}" type="presParOf" srcId="{333A1088-737F-45CB-B68E-254E46348037}" destId="{AED2198E-93D5-4001-81B4-73124B309672}" srcOrd="15" destOrd="0" presId="urn:microsoft.com/office/officeart/2005/8/layout/target3"/>
    <dgm:cxn modelId="{1E255848-A159-4698-BE60-92485563E19E}" type="presParOf" srcId="{333A1088-737F-45CB-B68E-254E46348037}" destId="{2BE915AB-18AA-4053-B92C-3BFC9ED204BB}" srcOrd="16" destOrd="0" presId="urn:microsoft.com/office/officeart/2005/8/layout/target3"/>
    <dgm:cxn modelId="{96B4FD8A-84D9-45C9-97B0-73CA2F602CCC}" type="presParOf" srcId="{333A1088-737F-45CB-B68E-254E46348037}" destId="{6BB5E863-4638-4E1D-BFDE-399D028AC4ED}" srcOrd="17" destOrd="0" presId="urn:microsoft.com/office/officeart/2005/8/layout/target3"/>
    <dgm:cxn modelId="{6F4F59BF-0012-48F6-BF97-ED1E9DE113DD}" type="presParOf" srcId="{333A1088-737F-45CB-B68E-254E46348037}" destId="{5A5FFA88-C948-4069-8E93-59FA12366E83}" srcOrd="18" destOrd="0" presId="urn:microsoft.com/office/officeart/2005/8/layout/target3"/>
    <dgm:cxn modelId="{0B0E1319-EEB0-402B-AF40-D5BDFA5C956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ZŠ Dolní Benešov, příspěvková organizace</a:t>
          </a:r>
          <a:endParaRPr lang="cs-CZ" sz="18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Mgr. Martina </a:t>
          </a:r>
          <a:r>
            <a:rPr lang="cs-CZ" sz="1800" kern="1200" dirty="0" err="1" smtClean="0"/>
            <a:t>Steyerová</a:t>
          </a:r>
          <a:endParaRPr lang="cs-CZ" sz="18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VY_32_INOVACE_05_Český jazyk – 9. ročník</a:t>
          </a:r>
          <a:endParaRPr lang="cs-CZ" sz="18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</a:t>
          </a:r>
          <a:r>
            <a:rPr lang="cs-CZ" sz="1800" kern="1200" dirty="0" err="1" smtClean="0"/>
            <a:t>Honoré</a:t>
          </a:r>
          <a:r>
            <a:rPr lang="cs-CZ" sz="1800" kern="1200" dirty="0" smtClean="0"/>
            <a:t> de Balzac</a:t>
          </a:r>
          <a:endParaRPr lang="cs-CZ" sz="18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PROJEKTU: CZ.1.07/1.4.00/21.1262</a:t>
          </a:r>
          <a:endParaRPr lang="cs-CZ" sz="18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F0AB3D6-F7B9-4B6A-99BD-C26E3FC38882}" type="datetimeFigureOut">
              <a:rPr lang="cs-CZ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426B7FF-D99D-4883-84E9-7F663FB643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53436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http://cs.wikipedia.org/wiki/Soubor:Balzac.jpg</a:t>
            </a:r>
          </a:p>
        </p:txBody>
      </p:sp>
      <p:sp>
        <p:nvSpPr>
          <p:cNvPr id="1331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42CA528-1E03-4E2B-B9B3-529685925E42}" type="slidenum">
              <a:rPr lang="cs-CZ" smtClean="0"/>
              <a:pPr eaLnBrk="1" hangingPunct="1"/>
              <a:t>5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94 w 5740"/>
                <a:gd name="T1" fmla="*/ 233 h 4316"/>
                <a:gd name="T2" fmla="*/ 0 w 5740"/>
                <a:gd name="T3" fmla="*/ 233 h 4316"/>
                <a:gd name="T4" fmla="*/ 0 w 5740"/>
                <a:gd name="T5" fmla="*/ 0 h 4316"/>
                <a:gd name="T6" fmla="*/ 5794 w 5740"/>
                <a:gd name="T7" fmla="*/ 0 h 4316"/>
                <a:gd name="T8" fmla="*/ 5794 w 5740"/>
                <a:gd name="T9" fmla="*/ 233 h 4316"/>
                <a:gd name="T10" fmla="*/ 5794 w 5740"/>
                <a:gd name="T11" fmla="*/ 233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>
                  <a:gd name="T0" fmla="*/ 376 w 382"/>
                  <a:gd name="T1" fmla="*/ 12 h 161"/>
                  <a:gd name="T2" fmla="*/ 257 w 382"/>
                  <a:gd name="T3" fmla="*/ 24 h 161"/>
                  <a:gd name="T4" fmla="*/ 149 w 382"/>
                  <a:gd name="T5" fmla="*/ 54 h 161"/>
                  <a:gd name="T6" fmla="*/ 101 w 382"/>
                  <a:gd name="T7" fmla="*/ 77 h 161"/>
                  <a:gd name="T8" fmla="*/ 59 w 382"/>
                  <a:gd name="T9" fmla="*/ 101 h 161"/>
                  <a:gd name="T10" fmla="*/ 24 w 382"/>
                  <a:gd name="T11" fmla="*/ 131 h 161"/>
                  <a:gd name="T12" fmla="*/ 0 w 382"/>
                  <a:gd name="T13" fmla="*/ 161 h 161"/>
                  <a:gd name="T14" fmla="*/ 0 w 382"/>
                  <a:gd name="T15" fmla="*/ 137 h 161"/>
                  <a:gd name="T16" fmla="*/ 29 w 382"/>
                  <a:gd name="T17" fmla="*/ 107 h 161"/>
                  <a:gd name="T18" fmla="*/ 65 w 382"/>
                  <a:gd name="T19" fmla="*/ 83 h 161"/>
                  <a:gd name="T20" fmla="*/ 155 w 382"/>
                  <a:gd name="T21" fmla="*/ 36 h 161"/>
                  <a:gd name="T22" fmla="*/ 257 w 382"/>
                  <a:gd name="T23" fmla="*/ 12 h 161"/>
                  <a:gd name="T24" fmla="*/ 376 w 382"/>
                  <a:gd name="T25" fmla="*/ 0 h 161"/>
                  <a:gd name="T26" fmla="*/ 376 w 382"/>
                  <a:gd name="T27" fmla="*/ 0 h 161"/>
                  <a:gd name="T28" fmla="*/ 382 w 382"/>
                  <a:gd name="T29" fmla="*/ 0 h 161"/>
                  <a:gd name="T30" fmla="*/ 382 w 382"/>
                  <a:gd name="T31" fmla="*/ 12 h 161"/>
                  <a:gd name="T32" fmla="*/ 376 w 382"/>
                  <a:gd name="T33" fmla="*/ 12 h 161"/>
                  <a:gd name="T34" fmla="*/ 376 w 382"/>
                  <a:gd name="T35" fmla="*/ 12 h 161"/>
                  <a:gd name="T36" fmla="*/ 376 w 382"/>
                  <a:gd name="T37" fmla="*/ 12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>
                  <a:gd name="T0" fmla="*/ 257 w 443"/>
                  <a:gd name="T1" fmla="*/ 54 h 66"/>
                  <a:gd name="T2" fmla="*/ 353 w 443"/>
                  <a:gd name="T3" fmla="*/ 48 h 66"/>
                  <a:gd name="T4" fmla="*/ 443 w 443"/>
                  <a:gd name="T5" fmla="*/ 24 h 66"/>
                  <a:gd name="T6" fmla="*/ 443 w 443"/>
                  <a:gd name="T7" fmla="*/ 36 h 66"/>
                  <a:gd name="T8" fmla="*/ 353 w 443"/>
                  <a:gd name="T9" fmla="*/ 60 h 66"/>
                  <a:gd name="T10" fmla="*/ 257 w 443"/>
                  <a:gd name="T11" fmla="*/ 66 h 66"/>
                  <a:gd name="T12" fmla="*/ 186 w 443"/>
                  <a:gd name="T13" fmla="*/ 60 h 66"/>
                  <a:gd name="T14" fmla="*/ 120 w 443"/>
                  <a:gd name="T15" fmla="*/ 48 h 66"/>
                  <a:gd name="T16" fmla="*/ 60 w 443"/>
                  <a:gd name="T17" fmla="*/ 36 h 66"/>
                  <a:gd name="T18" fmla="*/ 0 w 443"/>
                  <a:gd name="T19" fmla="*/ 12 h 66"/>
                  <a:gd name="T20" fmla="*/ 0 w 443"/>
                  <a:gd name="T21" fmla="*/ 0 h 66"/>
                  <a:gd name="T22" fmla="*/ 54 w 443"/>
                  <a:gd name="T23" fmla="*/ 24 h 66"/>
                  <a:gd name="T24" fmla="*/ 120 w 443"/>
                  <a:gd name="T25" fmla="*/ 36 h 66"/>
                  <a:gd name="T26" fmla="*/ 186 w 443"/>
                  <a:gd name="T27" fmla="*/ 48 h 66"/>
                  <a:gd name="T28" fmla="*/ 257 w 443"/>
                  <a:gd name="T29" fmla="*/ 54 h 66"/>
                  <a:gd name="T30" fmla="*/ 257 w 443"/>
                  <a:gd name="T31" fmla="*/ 5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>
                  <a:gd name="T0" fmla="*/ 12 w 89"/>
                  <a:gd name="T1" fmla="*/ 66 h 216"/>
                  <a:gd name="T2" fmla="*/ 18 w 89"/>
                  <a:gd name="T3" fmla="*/ 108 h 216"/>
                  <a:gd name="T4" fmla="*/ 36 w 89"/>
                  <a:gd name="T5" fmla="*/ 144 h 216"/>
                  <a:gd name="T6" fmla="*/ 60 w 89"/>
                  <a:gd name="T7" fmla="*/ 180 h 216"/>
                  <a:gd name="T8" fmla="*/ 89 w 89"/>
                  <a:gd name="T9" fmla="*/ 216 h 216"/>
                  <a:gd name="T10" fmla="*/ 72 w 89"/>
                  <a:gd name="T11" fmla="*/ 216 h 216"/>
                  <a:gd name="T12" fmla="*/ 42 w 89"/>
                  <a:gd name="T13" fmla="*/ 180 h 216"/>
                  <a:gd name="T14" fmla="*/ 18 w 89"/>
                  <a:gd name="T15" fmla="*/ 144 h 216"/>
                  <a:gd name="T16" fmla="*/ 6 w 89"/>
                  <a:gd name="T17" fmla="*/ 108 h 216"/>
                  <a:gd name="T18" fmla="*/ 0 w 89"/>
                  <a:gd name="T19" fmla="*/ 66 h 216"/>
                  <a:gd name="T20" fmla="*/ 0 w 89"/>
                  <a:gd name="T21" fmla="*/ 30 h 216"/>
                  <a:gd name="T22" fmla="*/ 12 w 89"/>
                  <a:gd name="T23" fmla="*/ 0 h 216"/>
                  <a:gd name="T24" fmla="*/ 30 w 89"/>
                  <a:gd name="T25" fmla="*/ 0 h 216"/>
                  <a:gd name="T26" fmla="*/ 18 w 89"/>
                  <a:gd name="T27" fmla="*/ 30 h 216"/>
                  <a:gd name="T28" fmla="*/ 12 w 89"/>
                  <a:gd name="T29" fmla="*/ 66 h 216"/>
                  <a:gd name="T30" fmla="*/ 12 w 89"/>
                  <a:gd name="T31" fmla="*/ 66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>
                  <a:gd name="T0" fmla="*/ 382 w 747"/>
                  <a:gd name="T1" fmla="*/ 443 h 461"/>
                  <a:gd name="T2" fmla="*/ 311 w 747"/>
                  <a:gd name="T3" fmla="*/ 437 h 461"/>
                  <a:gd name="T4" fmla="*/ 245 w 747"/>
                  <a:gd name="T5" fmla="*/ 425 h 461"/>
                  <a:gd name="T6" fmla="*/ 185 w 747"/>
                  <a:gd name="T7" fmla="*/ 407 h 461"/>
                  <a:gd name="T8" fmla="*/ 131 w 747"/>
                  <a:gd name="T9" fmla="*/ 383 h 461"/>
                  <a:gd name="T10" fmla="*/ 83 w 747"/>
                  <a:gd name="T11" fmla="*/ 347 h 461"/>
                  <a:gd name="T12" fmla="*/ 53 w 747"/>
                  <a:gd name="T13" fmla="*/ 311 h 461"/>
                  <a:gd name="T14" fmla="*/ 30 w 747"/>
                  <a:gd name="T15" fmla="*/ 269 h 461"/>
                  <a:gd name="T16" fmla="*/ 24 w 747"/>
                  <a:gd name="T17" fmla="*/ 227 h 461"/>
                  <a:gd name="T18" fmla="*/ 30 w 747"/>
                  <a:gd name="T19" fmla="*/ 185 h 461"/>
                  <a:gd name="T20" fmla="*/ 53 w 747"/>
                  <a:gd name="T21" fmla="*/ 143 h 461"/>
                  <a:gd name="T22" fmla="*/ 83 w 747"/>
                  <a:gd name="T23" fmla="*/ 107 h 461"/>
                  <a:gd name="T24" fmla="*/ 131 w 747"/>
                  <a:gd name="T25" fmla="*/ 77 h 461"/>
                  <a:gd name="T26" fmla="*/ 185 w 747"/>
                  <a:gd name="T27" fmla="*/ 47 h 461"/>
                  <a:gd name="T28" fmla="*/ 245 w 747"/>
                  <a:gd name="T29" fmla="*/ 30 h 461"/>
                  <a:gd name="T30" fmla="*/ 311 w 747"/>
                  <a:gd name="T31" fmla="*/ 18 h 461"/>
                  <a:gd name="T32" fmla="*/ 382 w 747"/>
                  <a:gd name="T33" fmla="*/ 12 h 461"/>
                  <a:gd name="T34" fmla="*/ 478 w 747"/>
                  <a:gd name="T35" fmla="*/ 18 h 461"/>
                  <a:gd name="T36" fmla="*/ 562 w 747"/>
                  <a:gd name="T37" fmla="*/ 41 h 461"/>
                  <a:gd name="T38" fmla="*/ 562 w 747"/>
                  <a:gd name="T39" fmla="*/ 36 h 461"/>
                  <a:gd name="T40" fmla="*/ 562 w 747"/>
                  <a:gd name="T41" fmla="*/ 30 h 461"/>
                  <a:gd name="T42" fmla="*/ 478 w 747"/>
                  <a:gd name="T43" fmla="*/ 6 h 461"/>
                  <a:gd name="T44" fmla="*/ 382 w 747"/>
                  <a:gd name="T45" fmla="*/ 0 h 461"/>
                  <a:gd name="T46" fmla="*/ 305 w 747"/>
                  <a:gd name="T47" fmla="*/ 6 h 461"/>
                  <a:gd name="T48" fmla="*/ 233 w 747"/>
                  <a:gd name="T49" fmla="*/ 18 h 461"/>
                  <a:gd name="T50" fmla="*/ 167 w 747"/>
                  <a:gd name="T51" fmla="*/ 41 h 461"/>
                  <a:gd name="T52" fmla="*/ 113 w 747"/>
                  <a:gd name="T53" fmla="*/ 65 h 461"/>
                  <a:gd name="T54" fmla="*/ 65 w 747"/>
                  <a:gd name="T55" fmla="*/ 101 h 461"/>
                  <a:gd name="T56" fmla="*/ 30 w 747"/>
                  <a:gd name="T57" fmla="*/ 137 h 461"/>
                  <a:gd name="T58" fmla="*/ 6 w 747"/>
                  <a:gd name="T59" fmla="*/ 179 h 461"/>
                  <a:gd name="T60" fmla="*/ 0 w 747"/>
                  <a:gd name="T61" fmla="*/ 227 h 461"/>
                  <a:gd name="T62" fmla="*/ 6 w 747"/>
                  <a:gd name="T63" fmla="*/ 275 h 461"/>
                  <a:gd name="T64" fmla="*/ 30 w 747"/>
                  <a:gd name="T65" fmla="*/ 317 h 461"/>
                  <a:gd name="T66" fmla="*/ 65 w 747"/>
                  <a:gd name="T67" fmla="*/ 359 h 461"/>
                  <a:gd name="T68" fmla="*/ 113 w 747"/>
                  <a:gd name="T69" fmla="*/ 395 h 461"/>
                  <a:gd name="T70" fmla="*/ 167 w 747"/>
                  <a:gd name="T71" fmla="*/ 419 h 461"/>
                  <a:gd name="T72" fmla="*/ 233 w 747"/>
                  <a:gd name="T73" fmla="*/ 443 h 461"/>
                  <a:gd name="T74" fmla="*/ 305 w 747"/>
                  <a:gd name="T75" fmla="*/ 455 h 461"/>
                  <a:gd name="T76" fmla="*/ 382 w 747"/>
                  <a:gd name="T77" fmla="*/ 461 h 461"/>
                  <a:gd name="T78" fmla="*/ 448 w 747"/>
                  <a:gd name="T79" fmla="*/ 455 h 461"/>
                  <a:gd name="T80" fmla="*/ 508 w 747"/>
                  <a:gd name="T81" fmla="*/ 449 h 461"/>
                  <a:gd name="T82" fmla="*/ 609 w 747"/>
                  <a:gd name="T83" fmla="*/ 413 h 461"/>
                  <a:gd name="T84" fmla="*/ 657 w 747"/>
                  <a:gd name="T85" fmla="*/ 389 h 461"/>
                  <a:gd name="T86" fmla="*/ 693 w 747"/>
                  <a:gd name="T87" fmla="*/ 359 h 461"/>
                  <a:gd name="T88" fmla="*/ 723 w 747"/>
                  <a:gd name="T89" fmla="*/ 329 h 461"/>
                  <a:gd name="T90" fmla="*/ 747 w 747"/>
                  <a:gd name="T91" fmla="*/ 293 h 461"/>
                  <a:gd name="T92" fmla="*/ 741 w 747"/>
                  <a:gd name="T93" fmla="*/ 287 h 461"/>
                  <a:gd name="T94" fmla="*/ 729 w 747"/>
                  <a:gd name="T95" fmla="*/ 281 h 461"/>
                  <a:gd name="T96" fmla="*/ 711 w 747"/>
                  <a:gd name="T97" fmla="*/ 317 h 461"/>
                  <a:gd name="T98" fmla="*/ 681 w 747"/>
                  <a:gd name="T99" fmla="*/ 347 h 461"/>
                  <a:gd name="T100" fmla="*/ 645 w 747"/>
                  <a:gd name="T101" fmla="*/ 377 h 461"/>
                  <a:gd name="T102" fmla="*/ 604 w 747"/>
                  <a:gd name="T103" fmla="*/ 401 h 461"/>
                  <a:gd name="T104" fmla="*/ 502 w 747"/>
                  <a:gd name="T105" fmla="*/ 431 h 461"/>
                  <a:gd name="T106" fmla="*/ 442 w 747"/>
                  <a:gd name="T107" fmla="*/ 443 h 461"/>
                  <a:gd name="T108" fmla="*/ 382 w 747"/>
                  <a:gd name="T109" fmla="*/ 443 h 461"/>
                  <a:gd name="T110" fmla="*/ 382 w 747"/>
                  <a:gd name="T111" fmla="*/ 44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>
                  <a:gd name="T0" fmla="*/ 0 w 96"/>
                  <a:gd name="T1" fmla="*/ 0 h 30"/>
                  <a:gd name="T2" fmla="*/ 0 w 96"/>
                  <a:gd name="T3" fmla="*/ 12 h 30"/>
                  <a:gd name="T4" fmla="*/ 48 w 96"/>
                  <a:gd name="T5" fmla="*/ 18 h 30"/>
                  <a:gd name="T6" fmla="*/ 96 w 96"/>
                  <a:gd name="T7" fmla="*/ 30 h 30"/>
                  <a:gd name="T8" fmla="*/ 96 w 96"/>
                  <a:gd name="T9" fmla="*/ 24 h 30"/>
                  <a:gd name="T10" fmla="*/ 96 w 96"/>
                  <a:gd name="T11" fmla="*/ 18 h 30"/>
                  <a:gd name="T12" fmla="*/ 48 w 96"/>
                  <a:gd name="T13" fmla="*/ 12 h 30"/>
                  <a:gd name="T14" fmla="*/ 0 w 96"/>
                  <a:gd name="T15" fmla="*/ 0 h 30"/>
                  <a:gd name="T16" fmla="*/ 0 w 96"/>
                  <a:gd name="T1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>
                  <a:gd name="T0" fmla="*/ 6 w 448"/>
                  <a:gd name="T1" fmla="*/ 6 h 186"/>
                  <a:gd name="T2" fmla="*/ 78 w 448"/>
                  <a:gd name="T3" fmla="*/ 12 h 186"/>
                  <a:gd name="T4" fmla="*/ 150 w 448"/>
                  <a:gd name="T5" fmla="*/ 18 h 186"/>
                  <a:gd name="T6" fmla="*/ 215 w 448"/>
                  <a:gd name="T7" fmla="*/ 36 h 186"/>
                  <a:gd name="T8" fmla="*/ 275 w 448"/>
                  <a:gd name="T9" fmla="*/ 60 h 186"/>
                  <a:gd name="T10" fmla="*/ 329 w 448"/>
                  <a:gd name="T11" fmla="*/ 84 h 186"/>
                  <a:gd name="T12" fmla="*/ 377 w 448"/>
                  <a:gd name="T13" fmla="*/ 114 h 186"/>
                  <a:gd name="T14" fmla="*/ 419 w 448"/>
                  <a:gd name="T15" fmla="*/ 150 h 186"/>
                  <a:gd name="T16" fmla="*/ 448 w 448"/>
                  <a:gd name="T17" fmla="*/ 186 h 186"/>
                  <a:gd name="T18" fmla="*/ 448 w 448"/>
                  <a:gd name="T19" fmla="*/ 162 h 186"/>
                  <a:gd name="T20" fmla="*/ 413 w 448"/>
                  <a:gd name="T21" fmla="*/ 126 h 186"/>
                  <a:gd name="T22" fmla="*/ 371 w 448"/>
                  <a:gd name="T23" fmla="*/ 96 h 186"/>
                  <a:gd name="T24" fmla="*/ 323 w 448"/>
                  <a:gd name="T25" fmla="*/ 66 h 186"/>
                  <a:gd name="T26" fmla="*/ 269 w 448"/>
                  <a:gd name="T27" fmla="*/ 48 h 186"/>
                  <a:gd name="T28" fmla="*/ 144 w 448"/>
                  <a:gd name="T29" fmla="*/ 12 h 186"/>
                  <a:gd name="T30" fmla="*/ 78 w 448"/>
                  <a:gd name="T31" fmla="*/ 6 h 186"/>
                  <a:gd name="T32" fmla="*/ 6 w 448"/>
                  <a:gd name="T33" fmla="*/ 0 h 186"/>
                  <a:gd name="T34" fmla="*/ 0 w 448"/>
                  <a:gd name="T35" fmla="*/ 0 h 186"/>
                  <a:gd name="T36" fmla="*/ 0 w 448"/>
                  <a:gd name="T37" fmla="*/ 0 h 186"/>
                  <a:gd name="T38" fmla="*/ 0 w 448"/>
                  <a:gd name="T39" fmla="*/ 6 h 186"/>
                  <a:gd name="T40" fmla="*/ 0 w 448"/>
                  <a:gd name="T41" fmla="*/ 6 h 186"/>
                  <a:gd name="T42" fmla="*/ 6 w 448"/>
                  <a:gd name="T43" fmla="*/ 6 h 186"/>
                  <a:gd name="T44" fmla="*/ 6 w 448"/>
                  <a:gd name="T45" fmla="*/ 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>
                  <a:gd name="T0" fmla="*/ 23 w 890"/>
                  <a:gd name="T1" fmla="*/ 276 h 462"/>
                  <a:gd name="T2" fmla="*/ 29 w 890"/>
                  <a:gd name="T3" fmla="*/ 222 h 462"/>
                  <a:gd name="T4" fmla="*/ 59 w 890"/>
                  <a:gd name="T5" fmla="*/ 174 h 462"/>
                  <a:gd name="T6" fmla="*/ 95 w 890"/>
                  <a:gd name="T7" fmla="*/ 132 h 462"/>
                  <a:gd name="T8" fmla="*/ 149 w 890"/>
                  <a:gd name="T9" fmla="*/ 96 h 462"/>
                  <a:gd name="T10" fmla="*/ 209 w 890"/>
                  <a:gd name="T11" fmla="*/ 60 h 462"/>
                  <a:gd name="T12" fmla="*/ 281 w 890"/>
                  <a:gd name="T13" fmla="*/ 36 h 462"/>
                  <a:gd name="T14" fmla="*/ 364 w 890"/>
                  <a:gd name="T15" fmla="*/ 24 h 462"/>
                  <a:gd name="T16" fmla="*/ 448 w 890"/>
                  <a:gd name="T17" fmla="*/ 18 h 462"/>
                  <a:gd name="T18" fmla="*/ 532 w 890"/>
                  <a:gd name="T19" fmla="*/ 24 h 462"/>
                  <a:gd name="T20" fmla="*/ 609 w 890"/>
                  <a:gd name="T21" fmla="*/ 36 h 462"/>
                  <a:gd name="T22" fmla="*/ 681 w 890"/>
                  <a:gd name="T23" fmla="*/ 60 h 462"/>
                  <a:gd name="T24" fmla="*/ 741 w 890"/>
                  <a:gd name="T25" fmla="*/ 96 h 462"/>
                  <a:gd name="T26" fmla="*/ 795 w 890"/>
                  <a:gd name="T27" fmla="*/ 132 h 462"/>
                  <a:gd name="T28" fmla="*/ 831 w 890"/>
                  <a:gd name="T29" fmla="*/ 174 h 462"/>
                  <a:gd name="T30" fmla="*/ 861 w 890"/>
                  <a:gd name="T31" fmla="*/ 222 h 462"/>
                  <a:gd name="T32" fmla="*/ 867 w 890"/>
                  <a:gd name="T33" fmla="*/ 276 h 462"/>
                  <a:gd name="T34" fmla="*/ 855 w 890"/>
                  <a:gd name="T35" fmla="*/ 330 h 462"/>
                  <a:gd name="T36" fmla="*/ 831 w 890"/>
                  <a:gd name="T37" fmla="*/ 378 h 462"/>
                  <a:gd name="T38" fmla="*/ 783 w 890"/>
                  <a:gd name="T39" fmla="*/ 426 h 462"/>
                  <a:gd name="T40" fmla="*/ 723 w 890"/>
                  <a:gd name="T41" fmla="*/ 462 h 462"/>
                  <a:gd name="T42" fmla="*/ 765 w 890"/>
                  <a:gd name="T43" fmla="*/ 462 h 462"/>
                  <a:gd name="T44" fmla="*/ 819 w 890"/>
                  <a:gd name="T45" fmla="*/ 426 h 462"/>
                  <a:gd name="T46" fmla="*/ 855 w 890"/>
                  <a:gd name="T47" fmla="*/ 378 h 462"/>
                  <a:gd name="T48" fmla="*/ 884 w 890"/>
                  <a:gd name="T49" fmla="*/ 330 h 462"/>
                  <a:gd name="T50" fmla="*/ 890 w 890"/>
                  <a:gd name="T51" fmla="*/ 276 h 462"/>
                  <a:gd name="T52" fmla="*/ 884 w 890"/>
                  <a:gd name="T53" fmla="*/ 222 h 462"/>
                  <a:gd name="T54" fmla="*/ 855 w 890"/>
                  <a:gd name="T55" fmla="*/ 168 h 462"/>
                  <a:gd name="T56" fmla="*/ 813 w 890"/>
                  <a:gd name="T57" fmla="*/ 120 h 462"/>
                  <a:gd name="T58" fmla="*/ 759 w 890"/>
                  <a:gd name="T59" fmla="*/ 84 h 462"/>
                  <a:gd name="T60" fmla="*/ 693 w 890"/>
                  <a:gd name="T61" fmla="*/ 48 h 462"/>
                  <a:gd name="T62" fmla="*/ 621 w 890"/>
                  <a:gd name="T63" fmla="*/ 24 h 462"/>
                  <a:gd name="T64" fmla="*/ 538 w 890"/>
                  <a:gd name="T65" fmla="*/ 6 h 462"/>
                  <a:gd name="T66" fmla="*/ 448 w 890"/>
                  <a:gd name="T67" fmla="*/ 0 h 462"/>
                  <a:gd name="T68" fmla="*/ 358 w 890"/>
                  <a:gd name="T69" fmla="*/ 6 h 462"/>
                  <a:gd name="T70" fmla="*/ 275 w 890"/>
                  <a:gd name="T71" fmla="*/ 24 h 462"/>
                  <a:gd name="T72" fmla="*/ 197 w 890"/>
                  <a:gd name="T73" fmla="*/ 48 h 462"/>
                  <a:gd name="T74" fmla="*/ 131 w 890"/>
                  <a:gd name="T75" fmla="*/ 84 h 462"/>
                  <a:gd name="T76" fmla="*/ 77 w 890"/>
                  <a:gd name="T77" fmla="*/ 120 h 462"/>
                  <a:gd name="T78" fmla="*/ 35 w 890"/>
                  <a:gd name="T79" fmla="*/ 168 h 462"/>
                  <a:gd name="T80" fmla="*/ 12 w 890"/>
                  <a:gd name="T81" fmla="*/ 222 h 462"/>
                  <a:gd name="T82" fmla="*/ 0 w 890"/>
                  <a:gd name="T83" fmla="*/ 276 h 462"/>
                  <a:gd name="T84" fmla="*/ 6 w 890"/>
                  <a:gd name="T85" fmla="*/ 330 h 462"/>
                  <a:gd name="T86" fmla="*/ 35 w 890"/>
                  <a:gd name="T87" fmla="*/ 378 h 462"/>
                  <a:gd name="T88" fmla="*/ 71 w 890"/>
                  <a:gd name="T89" fmla="*/ 426 h 462"/>
                  <a:gd name="T90" fmla="*/ 125 w 890"/>
                  <a:gd name="T91" fmla="*/ 462 h 462"/>
                  <a:gd name="T92" fmla="*/ 167 w 890"/>
                  <a:gd name="T93" fmla="*/ 462 h 462"/>
                  <a:gd name="T94" fmla="*/ 107 w 890"/>
                  <a:gd name="T95" fmla="*/ 426 h 462"/>
                  <a:gd name="T96" fmla="*/ 59 w 890"/>
                  <a:gd name="T97" fmla="*/ 378 h 462"/>
                  <a:gd name="T98" fmla="*/ 35 w 890"/>
                  <a:gd name="T99" fmla="*/ 330 h 462"/>
                  <a:gd name="T100" fmla="*/ 23 w 890"/>
                  <a:gd name="T101" fmla="*/ 276 h 462"/>
                  <a:gd name="T102" fmla="*/ 23 w 890"/>
                  <a:gd name="T103" fmla="*/ 276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>
                  <a:gd name="T0" fmla="*/ 18 w 406"/>
                  <a:gd name="T1" fmla="*/ 300 h 486"/>
                  <a:gd name="T2" fmla="*/ 24 w 406"/>
                  <a:gd name="T3" fmla="*/ 246 h 486"/>
                  <a:gd name="T4" fmla="*/ 48 w 406"/>
                  <a:gd name="T5" fmla="*/ 198 h 486"/>
                  <a:gd name="T6" fmla="*/ 83 w 406"/>
                  <a:gd name="T7" fmla="*/ 150 h 486"/>
                  <a:gd name="T8" fmla="*/ 131 w 406"/>
                  <a:gd name="T9" fmla="*/ 108 h 486"/>
                  <a:gd name="T10" fmla="*/ 185 w 406"/>
                  <a:gd name="T11" fmla="*/ 72 h 486"/>
                  <a:gd name="T12" fmla="*/ 251 w 406"/>
                  <a:gd name="T13" fmla="*/ 42 h 486"/>
                  <a:gd name="T14" fmla="*/ 329 w 406"/>
                  <a:gd name="T15" fmla="*/ 24 h 486"/>
                  <a:gd name="T16" fmla="*/ 406 w 406"/>
                  <a:gd name="T17" fmla="*/ 6 h 486"/>
                  <a:gd name="T18" fmla="*/ 406 w 406"/>
                  <a:gd name="T19" fmla="*/ 0 h 486"/>
                  <a:gd name="T20" fmla="*/ 323 w 406"/>
                  <a:gd name="T21" fmla="*/ 12 h 486"/>
                  <a:gd name="T22" fmla="*/ 245 w 406"/>
                  <a:gd name="T23" fmla="*/ 36 h 486"/>
                  <a:gd name="T24" fmla="*/ 179 w 406"/>
                  <a:gd name="T25" fmla="*/ 66 h 486"/>
                  <a:gd name="T26" fmla="*/ 119 w 406"/>
                  <a:gd name="T27" fmla="*/ 102 h 486"/>
                  <a:gd name="T28" fmla="*/ 72 w 406"/>
                  <a:gd name="T29" fmla="*/ 144 h 486"/>
                  <a:gd name="T30" fmla="*/ 30 w 406"/>
                  <a:gd name="T31" fmla="*/ 192 h 486"/>
                  <a:gd name="T32" fmla="*/ 6 w 406"/>
                  <a:gd name="T33" fmla="*/ 246 h 486"/>
                  <a:gd name="T34" fmla="*/ 0 w 406"/>
                  <a:gd name="T35" fmla="*/ 300 h 486"/>
                  <a:gd name="T36" fmla="*/ 6 w 406"/>
                  <a:gd name="T37" fmla="*/ 348 h 486"/>
                  <a:gd name="T38" fmla="*/ 30 w 406"/>
                  <a:gd name="T39" fmla="*/ 396 h 486"/>
                  <a:gd name="T40" fmla="*/ 66 w 406"/>
                  <a:gd name="T41" fmla="*/ 444 h 486"/>
                  <a:gd name="T42" fmla="*/ 107 w 406"/>
                  <a:gd name="T43" fmla="*/ 486 h 486"/>
                  <a:gd name="T44" fmla="*/ 131 w 406"/>
                  <a:gd name="T45" fmla="*/ 486 h 486"/>
                  <a:gd name="T46" fmla="*/ 83 w 406"/>
                  <a:gd name="T47" fmla="*/ 450 h 486"/>
                  <a:gd name="T48" fmla="*/ 48 w 406"/>
                  <a:gd name="T49" fmla="*/ 402 h 486"/>
                  <a:gd name="T50" fmla="*/ 24 w 406"/>
                  <a:gd name="T51" fmla="*/ 354 h 486"/>
                  <a:gd name="T52" fmla="*/ 18 w 406"/>
                  <a:gd name="T53" fmla="*/ 300 h 486"/>
                  <a:gd name="T54" fmla="*/ 18 w 406"/>
                  <a:gd name="T55" fmla="*/ 300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>
                  <a:gd name="T0" fmla="*/ 89 w 107"/>
                  <a:gd name="T1" fmla="*/ 84 h 252"/>
                  <a:gd name="T2" fmla="*/ 83 w 107"/>
                  <a:gd name="T3" fmla="*/ 132 h 252"/>
                  <a:gd name="T4" fmla="*/ 65 w 107"/>
                  <a:gd name="T5" fmla="*/ 174 h 252"/>
                  <a:gd name="T6" fmla="*/ 36 w 107"/>
                  <a:gd name="T7" fmla="*/ 216 h 252"/>
                  <a:gd name="T8" fmla="*/ 0 w 107"/>
                  <a:gd name="T9" fmla="*/ 252 h 252"/>
                  <a:gd name="T10" fmla="*/ 18 w 107"/>
                  <a:gd name="T11" fmla="*/ 252 h 252"/>
                  <a:gd name="T12" fmla="*/ 53 w 107"/>
                  <a:gd name="T13" fmla="*/ 216 h 252"/>
                  <a:gd name="T14" fmla="*/ 83 w 107"/>
                  <a:gd name="T15" fmla="*/ 174 h 252"/>
                  <a:gd name="T16" fmla="*/ 101 w 107"/>
                  <a:gd name="T17" fmla="*/ 132 h 252"/>
                  <a:gd name="T18" fmla="*/ 107 w 107"/>
                  <a:gd name="T19" fmla="*/ 84 h 252"/>
                  <a:gd name="T20" fmla="*/ 101 w 107"/>
                  <a:gd name="T21" fmla="*/ 42 h 252"/>
                  <a:gd name="T22" fmla="*/ 89 w 107"/>
                  <a:gd name="T23" fmla="*/ 0 h 252"/>
                  <a:gd name="T24" fmla="*/ 65 w 107"/>
                  <a:gd name="T25" fmla="*/ 0 h 252"/>
                  <a:gd name="T26" fmla="*/ 83 w 107"/>
                  <a:gd name="T27" fmla="*/ 42 h 252"/>
                  <a:gd name="T28" fmla="*/ 89 w 107"/>
                  <a:gd name="T29" fmla="*/ 84 h 252"/>
                  <a:gd name="T30" fmla="*/ 89 w 107"/>
                  <a:gd name="T31" fmla="*/ 84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>
                  <a:gd name="T0" fmla="*/ 360 w 360"/>
                  <a:gd name="T1" fmla="*/ 365 h 563"/>
                  <a:gd name="T2" fmla="*/ 353 w 360"/>
                  <a:gd name="T3" fmla="*/ 305 h 563"/>
                  <a:gd name="T4" fmla="*/ 335 w 360"/>
                  <a:gd name="T5" fmla="*/ 251 h 563"/>
                  <a:gd name="T6" fmla="*/ 305 w 360"/>
                  <a:gd name="T7" fmla="*/ 204 h 563"/>
                  <a:gd name="T8" fmla="*/ 262 w 360"/>
                  <a:gd name="T9" fmla="*/ 156 h 563"/>
                  <a:gd name="T10" fmla="*/ 213 w 360"/>
                  <a:gd name="T11" fmla="*/ 108 h 563"/>
                  <a:gd name="T12" fmla="*/ 159 w 360"/>
                  <a:gd name="T13" fmla="*/ 66 h 563"/>
                  <a:gd name="T14" fmla="*/ 92 w 360"/>
                  <a:gd name="T15" fmla="*/ 30 h 563"/>
                  <a:gd name="T16" fmla="*/ 19 w 360"/>
                  <a:gd name="T17" fmla="*/ 0 h 563"/>
                  <a:gd name="T18" fmla="*/ 0 w 360"/>
                  <a:gd name="T19" fmla="*/ 12 h 563"/>
                  <a:gd name="T20" fmla="*/ 67 w 360"/>
                  <a:gd name="T21" fmla="*/ 42 h 563"/>
                  <a:gd name="T22" fmla="*/ 134 w 360"/>
                  <a:gd name="T23" fmla="*/ 78 h 563"/>
                  <a:gd name="T24" fmla="*/ 189 w 360"/>
                  <a:gd name="T25" fmla="*/ 114 h 563"/>
                  <a:gd name="T26" fmla="*/ 238 w 360"/>
                  <a:gd name="T27" fmla="*/ 162 h 563"/>
                  <a:gd name="T28" fmla="*/ 274 w 360"/>
                  <a:gd name="T29" fmla="*/ 210 h 563"/>
                  <a:gd name="T30" fmla="*/ 299 w 360"/>
                  <a:gd name="T31" fmla="*/ 257 h 563"/>
                  <a:gd name="T32" fmla="*/ 317 w 360"/>
                  <a:gd name="T33" fmla="*/ 311 h 563"/>
                  <a:gd name="T34" fmla="*/ 323 w 360"/>
                  <a:gd name="T35" fmla="*/ 365 h 563"/>
                  <a:gd name="T36" fmla="*/ 317 w 360"/>
                  <a:gd name="T37" fmla="*/ 419 h 563"/>
                  <a:gd name="T38" fmla="*/ 299 w 360"/>
                  <a:gd name="T39" fmla="*/ 467 h 563"/>
                  <a:gd name="T40" fmla="*/ 274 w 360"/>
                  <a:gd name="T41" fmla="*/ 515 h 563"/>
                  <a:gd name="T42" fmla="*/ 238 w 360"/>
                  <a:gd name="T43" fmla="*/ 563 h 563"/>
                  <a:gd name="T44" fmla="*/ 268 w 360"/>
                  <a:gd name="T45" fmla="*/ 563 h 563"/>
                  <a:gd name="T46" fmla="*/ 311 w 360"/>
                  <a:gd name="T47" fmla="*/ 515 h 563"/>
                  <a:gd name="T48" fmla="*/ 335 w 360"/>
                  <a:gd name="T49" fmla="*/ 467 h 563"/>
                  <a:gd name="T50" fmla="*/ 353 w 360"/>
                  <a:gd name="T51" fmla="*/ 419 h 563"/>
                  <a:gd name="T52" fmla="*/ 360 w 360"/>
                  <a:gd name="T53" fmla="*/ 365 h 563"/>
                  <a:gd name="T54" fmla="*/ 360 w 360"/>
                  <a:gd name="T55" fmla="*/ 365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>
                  <a:gd name="T0" fmla="*/ 1053 w 1078"/>
                  <a:gd name="T1" fmla="*/ 425 h 425"/>
                  <a:gd name="T2" fmla="*/ 1078 w 1078"/>
                  <a:gd name="T3" fmla="*/ 419 h 425"/>
                  <a:gd name="T4" fmla="*/ 1066 w 1078"/>
                  <a:gd name="T5" fmla="*/ 377 h 425"/>
                  <a:gd name="T6" fmla="*/ 1047 w 1078"/>
                  <a:gd name="T7" fmla="*/ 336 h 425"/>
                  <a:gd name="T8" fmla="*/ 986 w 1078"/>
                  <a:gd name="T9" fmla="*/ 252 h 425"/>
                  <a:gd name="T10" fmla="*/ 907 w 1078"/>
                  <a:gd name="T11" fmla="*/ 180 h 425"/>
                  <a:gd name="T12" fmla="*/ 810 w 1078"/>
                  <a:gd name="T13" fmla="*/ 120 h 425"/>
                  <a:gd name="T14" fmla="*/ 694 w 1078"/>
                  <a:gd name="T15" fmla="*/ 72 h 425"/>
                  <a:gd name="T16" fmla="*/ 560 w 1078"/>
                  <a:gd name="T17" fmla="*/ 30 h 425"/>
                  <a:gd name="T18" fmla="*/ 420 w 1078"/>
                  <a:gd name="T19" fmla="*/ 6 h 425"/>
                  <a:gd name="T20" fmla="*/ 268 w 1078"/>
                  <a:gd name="T21" fmla="*/ 0 h 425"/>
                  <a:gd name="T22" fmla="*/ 134 w 1078"/>
                  <a:gd name="T23" fmla="*/ 6 h 425"/>
                  <a:gd name="T24" fmla="*/ 0 w 1078"/>
                  <a:gd name="T25" fmla="*/ 24 h 425"/>
                  <a:gd name="T26" fmla="*/ 12 w 1078"/>
                  <a:gd name="T27" fmla="*/ 36 h 425"/>
                  <a:gd name="T28" fmla="*/ 134 w 1078"/>
                  <a:gd name="T29" fmla="*/ 18 h 425"/>
                  <a:gd name="T30" fmla="*/ 268 w 1078"/>
                  <a:gd name="T31" fmla="*/ 12 h 425"/>
                  <a:gd name="T32" fmla="*/ 420 w 1078"/>
                  <a:gd name="T33" fmla="*/ 18 h 425"/>
                  <a:gd name="T34" fmla="*/ 554 w 1078"/>
                  <a:gd name="T35" fmla="*/ 42 h 425"/>
                  <a:gd name="T36" fmla="*/ 682 w 1078"/>
                  <a:gd name="T37" fmla="*/ 84 h 425"/>
                  <a:gd name="T38" fmla="*/ 798 w 1078"/>
                  <a:gd name="T39" fmla="*/ 132 h 425"/>
                  <a:gd name="T40" fmla="*/ 895 w 1078"/>
                  <a:gd name="T41" fmla="*/ 192 h 425"/>
                  <a:gd name="T42" fmla="*/ 968 w 1078"/>
                  <a:gd name="T43" fmla="*/ 264 h 425"/>
                  <a:gd name="T44" fmla="*/ 999 w 1078"/>
                  <a:gd name="T45" fmla="*/ 300 h 425"/>
                  <a:gd name="T46" fmla="*/ 1023 w 1078"/>
                  <a:gd name="T47" fmla="*/ 342 h 425"/>
                  <a:gd name="T48" fmla="*/ 1041 w 1078"/>
                  <a:gd name="T49" fmla="*/ 383 h 425"/>
                  <a:gd name="T50" fmla="*/ 1053 w 1078"/>
                  <a:gd name="T51" fmla="*/ 425 h 425"/>
                  <a:gd name="T52" fmla="*/ 1053 w 1078"/>
                  <a:gd name="T53" fmla="*/ 425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>
                  <a:gd name="T0" fmla="*/ 0 w 98"/>
                  <a:gd name="T1" fmla="*/ 234 h 234"/>
                  <a:gd name="T2" fmla="*/ 25 w 98"/>
                  <a:gd name="T3" fmla="*/ 234 h 234"/>
                  <a:gd name="T4" fmla="*/ 55 w 98"/>
                  <a:gd name="T5" fmla="*/ 186 h 234"/>
                  <a:gd name="T6" fmla="*/ 80 w 98"/>
                  <a:gd name="T7" fmla="*/ 138 h 234"/>
                  <a:gd name="T8" fmla="*/ 92 w 98"/>
                  <a:gd name="T9" fmla="*/ 90 h 234"/>
                  <a:gd name="T10" fmla="*/ 98 w 98"/>
                  <a:gd name="T11" fmla="*/ 36 h 234"/>
                  <a:gd name="T12" fmla="*/ 98 w 98"/>
                  <a:gd name="T13" fmla="*/ 0 h 234"/>
                  <a:gd name="T14" fmla="*/ 74 w 98"/>
                  <a:gd name="T15" fmla="*/ 0 h 234"/>
                  <a:gd name="T16" fmla="*/ 74 w 98"/>
                  <a:gd name="T17" fmla="*/ 36 h 234"/>
                  <a:gd name="T18" fmla="*/ 67 w 98"/>
                  <a:gd name="T19" fmla="*/ 90 h 234"/>
                  <a:gd name="T20" fmla="*/ 55 w 98"/>
                  <a:gd name="T21" fmla="*/ 138 h 234"/>
                  <a:gd name="T22" fmla="*/ 31 w 98"/>
                  <a:gd name="T23" fmla="*/ 186 h 234"/>
                  <a:gd name="T24" fmla="*/ 0 w 98"/>
                  <a:gd name="T25" fmla="*/ 234 h 234"/>
                  <a:gd name="T26" fmla="*/ 0 w 98"/>
                  <a:gd name="T27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>
                  <a:gd name="T0" fmla="*/ 484 w 1201"/>
                  <a:gd name="T1" fmla="*/ 6 h 731"/>
                  <a:gd name="T2" fmla="*/ 263 w 1201"/>
                  <a:gd name="T3" fmla="*/ 60 h 731"/>
                  <a:gd name="T4" fmla="*/ 101 w 1201"/>
                  <a:gd name="T5" fmla="*/ 162 h 731"/>
                  <a:gd name="T6" fmla="*/ 12 w 1201"/>
                  <a:gd name="T7" fmla="*/ 294 h 731"/>
                  <a:gd name="T8" fmla="*/ 0 w 1201"/>
                  <a:gd name="T9" fmla="*/ 366 h 731"/>
                  <a:gd name="T10" fmla="*/ 12 w 1201"/>
                  <a:gd name="T11" fmla="*/ 437 h 731"/>
                  <a:gd name="T12" fmla="*/ 101 w 1201"/>
                  <a:gd name="T13" fmla="*/ 569 h 731"/>
                  <a:gd name="T14" fmla="*/ 263 w 1201"/>
                  <a:gd name="T15" fmla="*/ 671 h 731"/>
                  <a:gd name="T16" fmla="*/ 484 w 1201"/>
                  <a:gd name="T17" fmla="*/ 725 h 731"/>
                  <a:gd name="T18" fmla="*/ 723 w 1201"/>
                  <a:gd name="T19" fmla="*/ 725 h 731"/>
                  <a:gd name="T20" fmla="*/ 938 w 1201"/>
                  <a:gd name="T21" fmla="*/ 671 h 731"/>
                  <a:gd name="T22" fmla="*/ 1100 w 1201"/>
                  <a:gd name="T23" fmla="*/ 569 h 731"/>
                  <a:gd name="T24" fmla="*/ 1189 w 1201"/>
                  <a:gd name="T25" fmla="*/ 437 h 731"/>
                  <a:gd name="T26" fmla="*/ 1201 w 1201"/>
                  <a:gd name="T27" fmla="*/ 366 h 731"/>
                  <a:gd name="T28" fmla="*/ 1189 w 1201"/>
                  <a:gd name="T29" fmla="*/ 294 h 731"/>
                  <a:gd name="T30" fmla="*/ 1100 w 1201"/>
                  <a:gd name="T31" fmla="*/ 162 h 731"/>
                  <a:gd name="T32" fmla="*/ 938 w 1201"/>
                  <a:gd name="T33" fmla="*/ 60 h 731"/>
                  <a:gd name="T34" fmla="*/ 723 w 1201"/>
                  <a:gd name="T35" fmla="*/ 6 h 731"/>
                  <a:gd name="T36" fmla="*/ 604 w 1201"/>
                  <a:gd name="T37" fmla="*/ 0 h 731"/>
                  <a:gd name="T38" fmla="*/ 490 w 1201"/>
                  <a:gd name="T39" fmla="*/ 701 h 731"/>
                  <a:gd name="T40" fmla="*/ 287 w 1201"/>
                  <a:gd name="T41" fmla="*/ 647 h 731"/>
                  <a:gd name="T42" fmla="*/ 131 w 1201"/>
                  <a:gd name="T43" fmla="*/ 557 h 731"/>
                  <a:gd name="T44" fmla="*/ 48 w 1201"/>
                  <a:gd name="T45" fmla="*/ 437 h 731"/>
                  <a:gd name="T46" fmla="*/ 36 w 1201"/>
                  <a:gd name="T47" fmla="*/ 366 h 731"/>
                  <a:gd name="T48" fmla="*/ 48 w 1201"/>
                  <a:gd name="T49" fmla="*/ 300 h 731"/>
                  <a:gd name="T50" fmla="*/ 131 w 1201"/>
                  <a:gd name="T51" fmla="*/ 174 h 731"/>
                  <a:gd name="T52" fmla="*/ 287 w 1201"/>
                  <a:gd name="T53" fmla="*/ 84 h 731"/>
                  <a:gd name="T54" fmla="*/ 490 w 1201"/>
                  <a:gd name="T55" fmla="*/ 30 h 731"/>
                  <a:gd name="T56" fmla="*/ 717 w 1201"/>
                  <a:gd name="T57" fmla="*/ 30 h 731"/>
                  <a:gd name="T58" fmla="*/ 920 w 1201"/>
                  <a:gd name="T59" fmla="*/ 84 h 731"/>
                  <a:gd name="T60" fmla="*/ 1070 w 1201"/>
                  <a:gd name="T61" fmla="*/ 174 h 731"/>
                  <a:gd name="T62" fmla="*/ 1153 w 1201"/>
                  <a:gd name="T63" fmla="*/ 300 h 731"/>
                  <a:gd name="T64" fmla="*/ 1153 w 1201"/>
                  <a:gd name="T65" fmla="*/ 437 h 731"/>
                  <a:gd name="T66" fmla="*/ 1070 w 1201"/>
                  <a:gd name="T67" fmla="*/ 557 h 731"/>
                  <a:gd name="T68" fmla="*/ 920 w 1201"/>
                  <a:gd name="T69" fmla="*/ 647 h 731"/>
                  <a:gd name="T70" fmla="*/ 717 w 1201"/>
                  <a:gd name="T71" fmla="*/ 701 h 731"/>
                  <a:gd name="T72" fmla="*/ 604 w 1201"/>
                  <a:gd name="T73" fmla="*/ 707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>
                  <a:gd name="T0" fmla="*/ 24 w 544"/>
                  <a:gd name="T1" fmla="*/ 402 h 737"/>
                  <a:gd name="T2" fmla="*/ 36 w 544"/>
                  <a:gd name="T3" fmla="*/ 330 h 737"/>
                  <a:gd name="T4" fmla="*/ 66 w 544"/>
                  <a:gd name="T5" fmla="*/ 264 h 737"/>
                  <a:gd name="T6" fmla="*/ 108 w 544"/>
                  <a:gd name="T7" fmla="*/ 204 h 737"/>
                  <a:gd name="T8" fmla="*/ 173 w 544"/>
                  <a:gd name="T9" fmla="*/ 150 h 737"/>
                  <a:gd name="T10" fmla="*/ 251 w 544"/>
                  <a:gd name="T11" fmla="*/ 102 h 737"/>
                  <a:gd name="T12" fmla="*/ 335 w 544"/>
                  <a:gd name="T13" fmla="*/ 60 h 737"/>
                  <a:gd name="T14" fmla="*/ 436 w 544"/>
                  <a:gd name="T15" fmla="*/ 30 h 737"/>
                  <a:gd name="T16" fmla="*/ 544 w 544"/>
                  <a:gd name="T17" fmla="*/ 12 h 737"/>
                  <a:gd name="T18" fmla="*/ 544 w 544"/>
                  <a:gd name="T19" fmla="*/ 0 h 737"/>
                  <a:gd name="T20" fmla="*/ 430 w 544"/>
                  <a:gd name="T21" fmla="*/ 18 h 737"/>
                  <a:gd name="T22" fmla="*/ 329 w 544"/>
                  <a:gd name="T23" fmla="*/ 48 h 737"/>
                  <a:gd name="T24" fmla="*/ 233 w 544"/>
                  <a:gd name="T25" fmla="*/ 90 h 737"/>
                  <a:gd name="T26" fmla="*/ 155 w 544"/>
                  <a:gd name="T27" fmla="*/ 138 h 737"/>
                  <a:gd name="T28" fmla="*/ 90 w 544"/>
                  <a:gd name="T29" fmla="*/ 198 h 737"/>
                  <a:gd name="T30" fmla="*/ 42 w 544"/>
                  <a:gd name="T31" fmla="*/ 258 h 737"/>
                  <a:gd name="T32" fmla="*/ 12 w 544"/>
                  <a:gd name="T33" fmla="*/ 330 h 737"/>
                  <a:gd name="T34" fmla="*/ 0 w 544"/>
                  <a:gd name="T35" fmla="*/ 402 h 737"/>
                  <a:gd name="T36" fmla="*/ 6 w 544"/>
                  <a:gd name="T37" fmla="*/ 455 h 737"/>
                  <a:gd name="T38" fmla="*/ 18 w 544"/>
                  <a:gd name="T39" fmla="*/ 503 h 737"/>
                  <a:gd name="T40" fmla="*/ 42 w 544"/>
                  <a:gd name="T41" fmla="*/ 545 h 737"/>
                  <a:gd name="T42" fmla="*/ 78 w 544"/>
                  <a:gd name="T43" fmla="*/ 593 h 737"/>
                  <a:gd name="T44" fmla="*/ 114 w 544"/>
                  <a:gd name="T45" fmla="*/ 635 h 737"/>
                  <a:gd name="T46" fmla="*/ 161 w 544"/>
                  <a:gd name="T47" fmla="*/ 671 h 737"/>
                  <a:gd name="T48" fmla="*/ 221 w 544"/>
                  <a:gd name="T49" fmla="*/ 707 h 737"/>
                  <a:gd name="T50" fmla="*/ 281 w 544"/>
                  <a:gd name="T51" fmla="*/ 737 h 737"/>
                  <a:gd name="T52" fmla="*/ 323 w 544"/>
                  <a:gd name="T53" fmla="*/ 737 h 737"/>
                  <a:gd name="T54" fmla="*/ 257 w 544"/>
                  <a:gd name="T55" fmla="*/ 707 h 737"/>
                  <a:gd name="T56" fmla="*/ 203 w 544"/>
                  <a:gd name="T57" fmla="*/ 671 h 737"/>
                  <a:gd name="T58" fmla="*/ 149 w 544"/>
                  <a:gd name="T59" fmla="*/ 635 h 737"/>
                  <a:gd name="T60" fmla="*/ 108 w 544"/>
                  <a:gd name="T61" fmla="*/ 593 h 737"/>
                  <a:gd name="T62" fmla="*/ 72 w 544"/>
                  <a:gd name="T63" fmla="*/ 551 h 737"/>
                  <a:gd name="T64" fmla="*/ 48 w 544"/>
                  <a:gd name="T65" fmla="*/ 503 h 737"/>
                  <a:gd name="T66" fmla="*/ 30 w 544"/>
                  <a:gd name="T67" fmla="*/ 455 h 737"/>
                  <a:gd name="T68" fmla="*/ 24 w 544"/>
                  <a:gd name="T69" fmla="*/ 402 h 737"/>
                  <a:gd name="T70" fmla="*/ 24 w 544"/>
                  <a:gd name="T71" fmla="*/ 402 h 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>
                  <a:gd name="T0" fmla="*/ 12 w 609"/>
                  <a:gd name="T1" fmla="*/ 12 h 252"/>
                  <a:gd name="T2" fmla="*/ 113 w 609"/>
                  <a:gd name="T3" fmla="*/ 18 h 252"/>
                  <a:gd name="T4" fmla="*/ 203 w 609"/>
                  <a:gd name="T5" fmla="*/ 30 h 252"/>
                  <a:gd name="T6" fmla="*/ 292 w 609"/>
                  <a:gd name="T7" fmla="*/ 48 h 252"/>
                  <a:gd name="T8" fmla="*/ 376 w 609"/>
                  <a:gd name="T9" fmla="*/ 78 h 252"/>
                  <a:gd name="T10" fmla="*/ 448 w 609"/>
                  <a:gd name="T11" fmla="*/ 114 h 252"/>
                  <a:gd name="T12" fmla="*/ 514 w 609"/>
                  <a:gd name="T13" fmla="*/ 156 h 252"/>
                  <a:gd name="T14" fmla="*/ 567 w 609"/>
                  <a:gd name="T15" fmla="*/ 198 h 252"/>
                  <a:gd name="T16" fmla="*/ 609 w 609"/>
                  <a:gd name="T17" fmla="*/ 252 h 252"/>
                  <a:gd name="T18" fmla="*/ 609 w 609"/>
                  <a:gd name="T19" fmla="*/ 216 h 252"/>
                  <a:gd name="T20" fmla="*/ 561 w 609"/>
                  <a:gd name="T21" fmla="*/ 168 h 252"/>
                  <a:gd name="T22" fmla="*/ 502 w 609"/>
                  <a:gd name="T23" fmla="*/ 126 h 252"/>
                  <a:gd name="T24" fmla="*/ 436 w 609"/>
                  <a:gd name="T25" fmla="*/ 90 h 252"/>
                  <a:gd name="T26" fmla="*/ 364 w 609"/>
                  <a:gd name="T27" fmla="*/ 60 h 252"/>
                  <a:gd name="T28" fmla="*/ 286 w 609"/>
                  <a:gd name="T29" fmla="*/ 36 h 252"/>
                  <a:gd name="T30" fmla="*/ 197 w 609"/>
                  <a:gd name="T31" fmla="*/ 18 h 252"/>
                  <a:gd name="T32" fmla="*/ 107 w 609"/>
                  <a:gd name="T33" fmla="*/ 6 h 252"/>
                  <a:gd name="T34" fmla="*/ 12 w 609"/>
                  <a:gd name="T35" fmla="*/ 0 h 252"/>
                  <a:gd name="T36" fmla="*/ 6 w 609"/>
                  <a:gd name="T37" fmla="*/ 0 h 252"/>
                  <a:gd name="T38" fmla="*/ 0 w 609"/>
                  <a:gd name="T39" fmla="*/ 0 h 252"/>
                  <a:gd name="T40" fmla="*/ 0 w 609"/>
                  <a:gd name="T41" fmla="*/ 12 h 252"/>
                  <a:gd name="T42" fmla="*/ 6 w 609"/>
                  <a:gd name="T43" fmla="*/ 12 h 252"/>
                  <a:gd name="T44" fmla="*/ 12 w 609"/>
                  <a:gd name="T45" fmla="*/ 12 h 252"/>
                  <a:gd name="T46" fmla="*/ 12 w 609"/>
                  <a:gd name="T47" fmla="*/ 1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>
                  <a:gd name="T0" fmla="*/ 72 w 72"/>
                  <a:gd name="T1" fmla="*/ 0 h 54"/>
                  <a:gd name="T2" fmla="*/ 36 w 72"/>
                  <a:gd name="T3" fmla="*/ 30 h 54"/>
                  <a:gd name="T4" fmla="*/ 0 w 72"/>
                  <a:gd name="T5" fmla="*/ 54 h 54"/>
                  <a:gd name="T6" fmla="*/ 36 w 72"/>
                  <a:gd name="T7" fmla="*/ 54 h 54"/>
                  <a:gd name="T8" fmla="*/ 54 w 72"/>
                  <a:gd name="T9" fmla="*/ 42 h 54"/>
                  <a:gd name="T10" fmla="*/ 72 w 72"/>
                  <a:gd name="T11" fmla="*/ 24 h 54"/>
                  <a:gd name="T12" fmla="*/ 72 w 72"/>
                  <a:gd name="T13" fmla="*/ 24 h 54"/>
                  <a:gd name="T14" fmla="*/ 72 w 72"/>
                  <a:gd name="T15" fmla="*/ 0 h 54"/>
                  <a:gd name="T16" fmla="*/ 72 w 7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>
                  <a:gd name="T0" fmla="*/ 299 w 705"/>
                  <a:gd name="T1" fmla="*/ 90 h 108"/>
                  <a:gd name="T2" fmla="*/ 221 w 705"/>
                  <a:gd name="T3" fmla="*/ 90 h 108"/>
                  <a:gd name="T4" fmla="*/ 143 w 705"/>
                  <a:gd name="T5" fmla="*/ 78 h 108"/>
                  <a:gd name="T6" fmla="*/ 0 w 705"/>
                  <a:gd name="T7" fmla="*/ 48 h 108"/>
                  <a:gd name="T8" fmla="*/ 0 w 705"/>
                  <a:gd name="T9" fmla="*/ 66 h 108"/>
                  <a:gd name="T10" fmla="*/ 143 w 705"/>
                  <a:gd name="T11" fmla="*/ 96 h 108"/>
                  <a:gd name="T12" fmla="*/ 221 w 705"/>
                  <a:gd name="T13" fmla="*/ 108 h 108"/>
                  <a:gd name="T14" fmla="*/ 299 w 705"/>
                  <a:gd name="T15" fmla="*/ 108 h 108"/>
                  <a:gd name="T16" fmla="*/ 412 w 705"/>
                  <a:gd name="T17" fmla="*/ 102 h 108"/>
                  <a:gd name="T18" fmla="*/ 520 w 705"/>
                  <a:gd name="T19" fmla="*/ 84 h 108"/>
                  <a:gd name="T20" fmla="*/ 615 w 705"/>
                  <a:gd name="T21" fmla="*/ 60 h 108"/>
                  <a:gd name="T22" fmla="*/ 705 w 705"/>
                  <a:gd name="T23" fmla="*/ 24 h 108"/>
                  <a:gd name="T24" fmla="*/ 705 w 705"/>
                  <a:gd name="T25" fmla="*/ 0 h 108"/>
                  <a:gd name="T26" fmla="*/ 615 w 705"/>
                  <a:gd name="T27" fmla="*/ 42 h 108"/>
                  <a:gd name="T28" fmla="*/ 520 w 705"/>
                  <a:gd name="T29" fmla="*/ 66 h 108"/>
                  <a:gd name="T30" fmla="*/ 412 w 705"/>
                  <a:gd name="T31" fmla="*/ 84 h 108"/>
                  <a:gd name="T32" fmla="*/ 299 w 705"/>
                  <a:gd name="T33" fmla="*/ 90 h 108"/>
                  <a:gd name="T34" fmla="*/ 299 w 705"/>
                  <a:gd name="T35" fmla="*/ 9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>
                  <a:gd name="T0" fmla="*/ 119 w 143"/>
                  <a:gd name="T1" fmla="*/ 114 h 341"/>
                  <a:gd name="T2" fmla="*/ 113 w 143"/>
                  <a:gd name="T3" fmla="*/ 173 h 341"/>
                  <a:gd name="T4" fmla="*/ 89 w 143"/>
                  <a:gd name="T5" fmla="*/ 239 h 341"/>
                  <a:gd name="T6" fmla="*/ 47 w 143"/>
                  <a:gd name="T7" fmla="*/ 293 h 341"/>
                  <a:gd name="T8" fmla="*/ 0 w 143"/>
                  <a:gd name="T9" fmla="*/ 341 h 341"/>
                  <a:gd name="T10" fmla="*/ 29 w 143"/>
                  <a:gd name="T11" fmla="*/ 341 h 341"/>
                  <a:gd name="T12" fmla="*/ 77 w 143"/>
                  <a:gd name="T13" fmla="*/ 287 h 341"/>
                  <a:gd name="T14" fmla="*/ 113 w 143"/>
                  <a:gd name="T15" fmla="*/ 233 h 341"/>
                  <a:gd name="T16" fmla="*/ 137 w 143"/>
                  <a:gd name="T17" fmla="*/ 173 h 341"/>
                  <a:gd name="T18" fmla="*/ 143 w 143"/>
                  <a:gd name="T19" fmla="*/ 114 h 341"/>
                  <a:gd name="T20" fmla="*/ 137 w 143"/>
                  <a:gd name="T21" fmla="*/ 60 h 341"/>
                  <a:gd name="T22" fmla="*/ 119 w 143"/>
                  <a:gd name="T23" fmla="*/ 0 h 341"/>
                  <a:gd name="T24" fmla="*/ 89 w 143"/>
                  <a:gd name="T25" fmla="*/ 0 h 341"/>
                  <a:gd name="T26" fmla="*/ 113 w 143"/>
                  <a:gd name="T27" fmla="*/ 60 h 341"/>
                  <a:gd name="T28" fmla="*/ 119 w 143"/>
                  <a:gd name="T29" fmla="*/ 114 h 341"/>
                  <a:gd name="T30" fmla="*/ 119 w 143"/>
                  <a:gd name="T31" fmla="*/ 1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>
                  <a:gd name="T0" fmla="*/ 59 w 83"/>
                  <a:gd name="T1" fmla="*/ 90 h 90"/>
                  <a:gd name="T2" fmla="*/ 83 w 83"/>
                  <a:gd name="T3" fmla="*/ 84 h 90"/>
                  <a:gd name="T4" fmla="*/ 71 w 83"/>
                  <a:gd name="T5" fmla="*/ 60 h 90"/>
                  <a:gd name="T6" fmla="*/ 53 w 83"/>
                  <a:gd name="T7" fmla="*/ 42 h 90"/>
                  <a:gd name="T8" fmla="*/ 6 w 83"/>
                  <a:gd name="T9" fmla="*/ 0 h 90"/>
                  <a:gd name="T10" fmla="*/ 0 w 83"/>
                  <a:gd name="T11" fmla="*/ 18 h 90"/>
                  <a:gd name="T12" fmla="*/ 35 w 83"/>
                  <a:gd name="T13" fmla="*/ 48 h 90"/>
                  <a:gd name="T14" fmla="*/ 59 w 83"/>
                  <a:gd name="T15" fmla="*/ 90 h 90"/>
                  <a:gd name="T16" fmla="*/ 59 w 83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>
                  <a:gd name="T0" fmla="*/ 616 w 909"/>
                  <a:gd name="T1" fmla="*/ 0 h 533"/>
                  <a:gd name="T2" fmla="*/ 616 w 909"/>
                  <a:gd name="T3" fmla="*/ 18 h 533"/>
                  <a:gd name="T4" fmla="*/ 724 w 909"/>
                  <a:gd name="T5" fmla="*/ 60 h 533"/>
                  <a:gd name="T6" fmla="*/ 765 w 909"/>
                  <a:gd name="T7" fmla="*/ 84 h 533"/>
                  <a:gd name="T8" fmla="*/ 807 w 909"/>
                  <a:gd name="T9" fmla="*/ 114 h 533"/>
                  <a:gd name="T10" fmla="*/ 837 w 909"/>
                  <a:gd name="T11" fmla="*/ 144 h 533"/>
                  <a:gd name="T12" fmla="*/ 861 w 909"/>
                  <a:gd name="T13" fmla="*/ 180 h 533"/>
                  <a:gd name="T14" fmla="*/ 873 w 909"/>
                  <a:gd name="T15" fmla="*/ 216 h 533"/>
                  <a:gd name="T16" fmla="*/ 879 w 909"/>
                  <a:gd name="T17" fmla="*/ 258 h 533"/>
                  <a:gd name="T18" fmla="*/ 873 w 909"/>
                  <a:gd name="T19" fmla="*/ 311 h 533"/>
                  <a:gd name="T20" fmla="*/ 843 w 909"/>
                  <a:gd name="T21" fmla="*/ 359 h 533"/>
                  <a:gd name="T22" fmla="*/ 807 w 909"/>
                  <a:gd name="T23" fmla="*/ 401 h 533"/>
                  <a:gd name="T24" fmla="*/ 753 w 909"/>
                  <a:gd name="T25" fmla="*/ 443 h 533"/>
                  <a:gd name="T26" fmla="*/ 694 w 909"/>
                  <a:gd name="T27" fmla="*/ 473 h 533"/>
                  <a:gd name="T28" fmla="*/ 622 w 909"/>
                  <a:gd name="T29" fmla="*/ 497 h 533"/>
                  <a:gd name="T30" fmla="*/ 538 w 909"/>
                  <a:gd name="T31" fmla="*/ 509 h 533"/>
                  <a:gd name="T32" fmla="*/ 455 w 909"/>
                  <a:gd name="T33" fmla="*/ 515 h 533"/>
                  <a:gd name="T34" fmla="*/ 371 w 909"/>
                  <a:gd name="T35" fmla="*/ 509 h 533"/>
                  <a:gd name="T36" fmla="*/ 287 w 909"/>
                  <a:gd name="T37" fmla="*/ 497 h 533"/>
                  <a:gd name="T38" fmla="*/ 215 w 909"/>
                  <a:gd name="T39" fmla="*/ 473 h 533"/>
                  <a:gd name="T40" fmla="*/ 156 w 909"/>
                  <a:gd name="T41" fmla="*/ 443 h 533"/>
                  <a:gd name="T42" fmla="*/ 102 w 909"/>
                  <a:gd name="T43" fmla="*/ 401 h 533"/>
                  <a:gd name="T44" fmla="*/ 66 w 909"/>
                  <a:gd name="T45" fmla="*/ 359 h 533"/>
                  <a:gd name="T46" fmla="*/ 36 w 909"/>
                  <a:gd name="T47" fmla="*/ 311 h 533"/>
                  <a:gd name="T48" fmla="*/ 30 w 909"/>
                  <a:gd name="T49" fmla="*/ 258 h 533"/>
                  <a:gd name="T50" fmla="*/ 36 w 909"/>
                  <a:gd name="T51" fmla="*/ 222 h 533"/>
                  <a:gd name="T52" fmla="*/ 48 w 909"/>
                  <a:gd name="T53" fmla="*/ 186 h 533"/>
                  <a:gd name="T54" fmla="*/ 66 w 909"/>
                  <a:gd name="T55" fmla="*/ 156 h 533"/>
                  <a:gd name="T56" fmla="*/ 90 w 909"/>
                  <a:gd name="T57" fmla="*/ 126 h 533"/>
                  <a:gd name="T58" fmla="*/ 66 w 909"/>
                  <a:gd name="T59" fmla="*/ 114 h 533"/>
                  <a:gd name="T60" fmla="*/ 36 w 909"/>
                  <a:gd name="T61" fmla="*/ 144 h 533"/>
                  <a:gd name="T62" fmla="*/ 18 w 909"/>
                  <a:gd name="T63" fmla="*/ 180 h 533"/>
                  <a:gd name="T64" fmla="*/ 6 w 909"/>
                  <a:gd name="T65" fmla="*/ 216 h 533"/>
                  <a:gd name="T66" fmla="*/ 0 w 909"/>
                  <a:gd name="T67" fmla="*/ 258 h 533"/>
                  <a:gd name="T68" fmla="*/ 12 w 909"/>
                  <a:gd name="T69" fmla="*/ 311 h 533"/>
                  <a:gd name="T70" fmla="*/ 36 w 909"/>
                  <a:gd name="T71" fmla="*/ 365 h 533"/>
                  <a:gd name="T72" fmla="*/ 78 w 909"/>
                  <a:gd name="T73" fmla="*/ 413 h 533"/>
                  <a:gd name="T74" fmla="*/ 132 w 909"/>
                  <a:gd name="T75" fmla="*/ 449 h 533"/>
                  <a:gd name="T76" fmla="*/ 203 w 909"/>
                  <a:gd name="T77" fmla="*/ 485 h 533"/>
                  <a:gd name="T78" fmla="*/ 275 w 909"/>
                  <a:gd name="T79" fmla="*/ 509 h 533"/>
                  <a:gd name="T80" fmla="*/ 365 w 909"/>
                  <a:gd name="T81" fmla="*/ 527 h 533"/>
                  <a:gd name="T82" fmla="*/ 455 w 909"/>
                  <a:gd name="T83" fmla="*/ 533 h 533"/>
                  <a:gd name="T84" fmla="*/ 544 w 909"/>
                  <a:gd name="T85" fmla="*/ 527 h 533"/>
                  <a:gd name="T86" fmla="*/ 634 w 909"/>
                  <a:gd name="T87" fmla="*/ 509 h 533"/>
                  <a:gd name="T88" fmla="*/ 712 w 909"/>
                  <a:gd name="T89" fmla="*/ 485 h 533"/>
                  <a:gd name="T90" fmla="*/ 777 w 909"/>
                  <a:gd name="T91" fmla="*/ 449 h 533"/>
                  <a:gd name="T92" fmla="*/ 831 w 909"/>
                  <a:gd name="T93" fmla="*/ 413 h 533"/>
                  <a:gd name="T94" fmla="*/ 873 w 909"/>
                  <a:gd name="T95" fmla="*/ 365 h 533"/>
                  <a:gd name="T96" fmla="*/ 897 w 909"/>
                  <a:gd name="T97" fmla="*/ 311 h 533"/>
                  <a:gd name="T98" fmla="*/ 909 w 909"/>
                  <a:gd name="T99" fmla="*/ 258 h 533"/>
                  <a:gd name="T100" fmla="*/ 903 w 909"/>
                  <a:gd name="T101" fmla="*/ 216 h 533"/>
                  <a:gd name="T102" fmla="*/ 885 w 909"/>
                  <a:gd name="T103" fmla="*/ 174 h 533"/>
                  <a:gd name="T104" fmla="*/ 861 w 909"/>
                  <a:gd name="T105" fmla="*/ 132 h 533"/>
                  <a:gd name="T106" fmla="*/ 825 w 909"/>
                  <a:gd name="T107" fmla="*/ 102 h 533"/>
                  <a:gd name="T108" fmla="*/ 783 w 909"/>
                  <a:gd name="T109" fmla="*/ 66 h 533"/>
                  <a:gd name="T110" fmla="*/ 735 w 909"/>
                  <a:gd name="T111" fmla="*/ 42 h 533"/>
                  <a:gd name="T112" fmla="*/ 616 w 909"/>
                  <a:gd name="T113" fmla="*/ 0 h 533"/>
                  <a:gd name="T114" fmla="*/ 616 w 909"/>
                  <a:gd name="T115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>
                  <a:gd name="T0" fmla="*/ 240 w 365"/>
                  <a:gd name="T1" fmla="*/ 18 h 66"/>
                  <a:gd name="T2" fmla="*/ 299 w 365"/>
                  <a:gd name="T3" fmla="*/ 24 h 66"/>
                  <a:gd name="T4" fmla="*/ 359 w 365"/>
                  <a:gd name="T5" fmla="*/ 30 h 66"/>
                  <a:gd name="T6" fmla="*/ 365 w 365"/>
                  <a:gd name="T7" fmla="*/ 12 h 66"/>
                  <a:gd name="T8" fmla="*/ 305 w 365"/>
                  <a:gd name="T9" fmla="*/ 6 h 66"/>
                  <a:gd name="T10" fmla="*/ 240 w 365"/>
                  <a:gd name="T11" fmla="*/ 0 h 66"/>
                  <a:gd name="T12" fmla="*/ 174 w 365"/>
                  <a:gd name="T13" fmla="*/ 6 h 66"/>
                  <a:gd name="T14" fmla="*/ 114 w 365"/>
                  <a:gd name="T15" fmla="*/ 12 h 66"/>
                  <a:gd name="T16" fmla="*/ 0 w 365"/>
                  <a:gd name="T17" fmla="*/ 42 h 66"/>
                  <a:gd name="T18" fmla="*/ 0 w 365"/>
                  <a:gd name="T19" fmla="*/ 66 h 66"/>
                  <a:gd name="T20" fmla="*/ 54 w 365"/>
                  <a:gd name="T21" fmla="*/ 48 h 66"/>
                  <a:gd name="T22" fmla="*/ 114 w 365"/>
                  <a:gd name="T23" fmla="*/ 30 h 66"/>
                  <a:gd name="T24" fmla="*/ 174 w 365"/>
                  <a:gd name="T25" fmla="*/ 24 h 66"/>
                  <a:gd name="T26" fmla="*/ 240 w 365"/>
                  <a:gd name="T27" fmla="*/ 18 h 66"/>
                  <a:gd name="T28" fmla="*/ 240 w 365"/>
                  <a:gd name="T29" fmla="*/ 1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>
                  <a:gd name="T0" fmla="*/ 66 w 66"/>
                  <a:gd name="T1" fmla="*/ 18 h 48"/>
                  <a:gd name="T2" fmla="*/ 48 w 66"/>
                  <a:gd name="T3" fmla="*/ 0 h 48"/>
                  <a:gd name="T4" fmla="*/ 24 w 66"/>
                  <a:gd name="T5" fmla="*/ 12 h 48"/>
                  <a:gd name="T6" fmla="*/ 0 w 66"/>
                  <a:gd name="T7" fmla="*/ 30 h 48"/>
                  <a:gd name="T8" fmla="*/ 12 w 66"/>
                  <a:gd name="T9" fmla="*/ 48 h 48"/>
                  <a:gd name="T10" fmla="*/ 42 w 66"/>
                  <a:gd name="T11" fmla="*/ 30 h 48"/>
                  <a:gd name="T12" fmla="*/ 66 w 66"/>
                  <a:gd name="T13" fmla="*/ 18 h 48"/>
                  <a:gd name="T14" fmla="*/ 66 w 66"/>
                  <a:gd name="T15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12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12 w 382"/>
                  <a:gd name="T19" fmla="*/ 96 h 96"/>
                  <a:gd name="T20" fmla="*/ 266 w 382"/>
                  <a:gd name="T21" fmla="*/ 90 h 96"/>
                  <a:gd name="T22" fmla="*/ 314 w 382"/>
                  <a:gd name="T23" fmla="*/ 84 h 96"/>
                  <a:gd name="T24" fmla="*/ 355 w 382"/>
                  <a:gd name="T25" fmla="*/ 66 h 96"/>
                  <a:gd name="T26" fmla="*/ 385 w 382"/>
                  <a:gd name="T27" fmla="*/ 42 h 96"/>
                  <a:gd name="T28" fmla="*/ 379 w 382"/>
                  <a:gd name="T29" fmla="*/ 42 h 96"/>
                  <a:gd name="T30" fmla="*/ 349 w 382"/>
                  <a:gd name="T31" fmla="*/ 66 h 96"/>
                  <a:gd name="T32" fmla="*/ 308 w 382"/>
                  <a:gd name="T33" fmla="*/ 78 h 96"/>
                  <a:gd name="T34" fmla="*/ 266 w 382"/>
                  <a:gd name="T35" fmla="*/ 90 h 96"/>
                  <a:gd name="T36" fmla="*/ 212 w 382"/>
                  <a:gd name="T37" fmla="*/ 96 h 96"/>
                  <a:gd name="T38" fmla="*/ 212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22 w 185"/>
                  <a:gd name="T5" fmla="*/ 36 h 210"/>
                  <a:gd name="T6" fmla="*/ 158 w 185"/>
                  <a:gd name="T7" fmla="*/ 72 h 210"/>
                  <a:gd name="T8" fmla="*/ 164 w 185"/>
                  <a:gd name="T9" fmla="*/ 90 h 210"/>
                  <a:gd name="T10" fmla="*/ 170 w 185"/>
                  <a:gd name="T11" fmla="*/ 114 h 210"/>
                  <a:gd name="T12" fmla="*/ 164 w 185"/>
                  <a:gd name="T13" fmla="*/ 138 h 210"/>
                  <a:gd name="T14" fmla="*/ 152 w 185"/>
                  <a:gd name="T15" fmla="*/ 162 h 210"/>
                  <a:gd name="T16" fmla="*/ 122 w 185"/>
                  <a:gd name="T17" fmla="*/ 180 h 210"/>
                  <a:gd name="T18" fmla="*/ 90 w 185"/>
                  <a:gd name="T19" fmla="*/ 198 h 210"/>
                  <a:gd name="T20" fmla="*/ 99 w 185"/>
                  <a:gd name="T21" fmla="*/ 210 h 210"/>
                  <a:gd name="T22" fmla="*/ 134 w 185"/>
                  <a:gd name="T23" fmla="*/ 192 h 210"/>
                  <a:gd name="T24" fmla="*/ 164 w 185"/>
                  <a:gd name="T25" fmla="*/ 168 h 210"/>
                  <a:gd name="T26" fmla="*/ 182 w 185"/>
                  <a:gd name="T27" fmla="*/ 144 h 210"/>
                  <a:gd name="T28" fmla="*/ 188 w 185"/>
                  <a:gd name="T29" fmla="*/ 114 h 210"/>
                  <a:gd name="T30" fmla="*/ 182 w 185"/>
                  <a:gd name="T31" fmla="*/ 90 h 210"/>
                  <a:gd name="T32" fmla="*/ 176 w 185"/>
                  <a:gd name="T33" fmla="*/ 66 h 210"/>
                  <a:gd name="T34" fmla="*/ 158 w 185"/>
                  <a:gd name="T35" fmla="*/ 48 h 210"/>
                  <a:gd name="T36" fmla="*/ 134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</p:grpSp>
        </p:grpSp>
      </p:grpSp>
      <p:sp>
        <p:nvSpPr>
          <p:cNvPr id="48194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48195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2B46F1-952F-412F-9750-AC98649366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099249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1BF9F2-BF6F-4838-A6FA-16434C7E3E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5737494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8DE69-C48D-4FA4-90B4-D885AF99A1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3491774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06C99F-7FC0-4B08-A33C-C2F3C04859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187350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7C8C47-FDC4-4EC1-8F10-A5C154A70E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483928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85B482-C43D-4FFC-A5D0-E6F7F52166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7197067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1C6B6E-DDCB-4A66-8833-DD7F524191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0488795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34FF89-F61A-4670-8C43-B94756C250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1964818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C64D39-AFC9-4E38-A507-475E6284A2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5896117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3ACFBE-ED73-42DE-9899-446FC60348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197469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C3831-58A4-4D0D-B79E-E6226B8C3E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5000046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632DED-57B2-4339-944D-3B18C5B775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6896876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553BB6-30AB-4FAD-B300-5B57D884CC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4181801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6B5208-30DD-4A64-8C96-3389BD8E3C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9423682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>
              <a:gd name="T0" fmla="*/ 0 w 179"/>
              <a:gd name="T1" fmla="*/ 132 h 132"/>
              <a:gd name="T2" fmla="*/ 29 w 179"/>
              <a:gd name="T3" fmla="*/ 132 h 132"/>
              <a:gd name="T4" fmla="*/ 77 w 179"/>
              <a:gd name="T5" fmla="*/ 108 h 132"/>
              <a:gd name="T6" fmla="*/ 119 w 179"/>
              <a:gd name="T7" fmla="*/ 78 h 132"/>
              <a:gd name="T8" fmla="*/ 155 w 179"/>
              <a:gd name="T9" fmla="*/ 48 h 132"/>
              <a:gd name="T10" fmla="*/ 179 w 179"/>
              <a:gd name="T11" fmla="*/ 12 h 132"/>
              <a:gd name="T12" fmla="*/ 173 w 179"/>
              <a:gd name="T13" fmla="*/ 6 h 132"/>
              <a:gd name="T14" fmla="*/ 167 w 179"/>
              <a:gd name="T15" fmla="*/ 0 h 132"/>
              <a:gd name="T16" fmla="*/ 137 w 179"/>
              <a:gd name="T17" fmla="*/ 42 h 132"/>
              <a:gd name="T18" fmla="*/ 101 w 179"/>
              <a:gd name="T19" fmla="*/ 78 h 132"/>
              <a:gd name="T20" fmla="*/ 53 w 179"/>
              <a:gd name="T21" fmla="*/ 108 h 132"/>
              <a:gd name="T22" fmla="*/ 0 w 179"/>
              <a:gd name="T23" fmla="*/ 132 h 132"/>
              <a:gd name="T24" fmla="*/ 0 w 179"/>
              <a:gd name="T25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cs-CZ"/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94 w 5740"/>
                <a:gd name="T1" fmla="*/ 233 h 4316"/>
                <a:gd name="T2" fmla="*/ 0 w 5740"/>
                <a:gd name="T3" fmla="*/ 233 h 4316"/>
                <a:gd name="T4" fmla="*/ 0 w 5740"/>
                <a:gd name="T5" fmla="*/ 0 h 4316"/>
                <a:gd name="T6" fmla="*/ 5794 w 5740"/>
                <a:gd name="T7" fmla="*/ 0 h 4316"/>
                <a:gd name="T8" fmla="*/ 5794 w 5740"/>
                <a:gd name="T9" fmla="*/ 233 h 4316"/>
                <a:gd name="T10" fmla="*/ 5794 w 5740"/>
                <a:gd name="T11" fmla="*/ 233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47110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11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12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13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14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15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>
                  <a:gd name="T0" fmla="*/ 376 w 382"/>
                  <a:gd name="T1" fmla="*/ 12 h 161"/>
                  <a:gd name="T2" fmla="*/ 257 w 382"/>
                  <a:gd name="T3" fmla="*/ 24 h 161"/>
                  <a:gd name="T4" fmla="*/ 149 w 382"/>
                  <a:gd name="T5" fmla="*/ 54 h 161"/>
                  <a:gd name="T6" fmla="*/ 101 w 382"/>
                  <a:gd name="T7" fmla="*/ 77 h 161"/>
                  <a:gd name="T8" fmla="*/ 59 w 382"/>
                  <a:gd name="T9" fmla="*/ 101 h 161"/>
                  <a:gd name="T10" fmla="*/ 24 w 382"/>
                  <a:gd name="T11" fmla="*/ 131 h 161"/>
                  <a:gd name="T12" fmla="*/ 0 w 382"/>
                  <a:gd name="T13" fmla="*/ 161 h 161"/>
                  <a:gd name="T14" fmla="*/ 0 w 382"/>
                  <a:gd name="T15" fmla="*/ 137 h 161"/>
                  <a:gd name="T16" fmla="*/ 29 w 382"/>
                  <a:gd name="T17" fmla="*/ 107 h 161"/>
                  <a:gd name="T18" fmla="*/ 65 w 382"/>
                  <a:gd name="T19" fmla="*/ 83 h 161"/>
                  <a:gd name="T20" fmla="*/ 155 w 382"/>
                  <a:gd name="T21" fmla="*/ 36 h 161"/>
                  <a:gd name="T22" fmla="*/ 257 w 382"/>
                  <a:gd name="T23" fmla="*/ 12 h 161"/>
                  <a:gd name="T24" fmla="*/ 376 w 382"/>
                  <a:gd name="T25" fmla="*/ 0 h 161"/>
                  <a:gd name="T26" fmla="*/ 376 w 382"/>
                  <a:gd name="T27" fmla="*/ 0 h 161"/>
                  <a:gd name="T28" fmla="*/ 382 w 382"/>
                  <a:gd name="T29" fmla="*/ 0 h 161"/>
                  <a:gd name="T30" fmla="*/ 382 w 382"/>
                  <a:gd name="T31" fmla="*/ 12 h 161"/>
                  <a:gd name="T32" fmla="*/ 376 w 382"/>
                  <a:gd name="T33" fmla="*/ 12 h 161"/>
                  <a:gd name="T34" fmla="*/ 376 w 382"/>
                  <a:gd name="T35" fmla="*/ 12 h 161"/>
                  <a:gd name="T36" fmla="*/ 376 w 382"/>
                  <a:gd name="T37" fmla="*/ 12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16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>
                  <a:gd name="T0" fmla="*/ 257 w 443"/>
                  <a:gd name="T1" fmla="*/ 54 h 66"/>
                  <a:gd name="T2" fmla="*/ 353 w 443"/>
                  <a:gd name="T3" fmla="*/ 48 h 66"/>
                  <a:gd name="T4" fmla="*/ 443 w 443"/>
                  <a:gd name="T5" fmla="*/ 24 h 66"/>
                  <a:gd name="T6" fmla="*/ 443 w 443"/>
                  <a:gd name="T7" fmla="*/ 36 h 66"/>
                  <a:gd name="T8" fmla="*/ 353 w 443"/>
                  <a:gd name="T9" fmla="*/ 60 h 66"/>
                  <a:gd name="T10" fmla="*/ 257 w 443"/>
                  <a:gd name="T11" fmla="*/ 66 h 66"/>
                  <a:gd name="T12" fmla="*/ 186 w 443"/>
                  <a:gd name="T13" fmla="*/ 60 h 66"/>
                  <a:gd name="T14" fmla="*/ 120 w 443"/>
                  <a:gd name="T15" fmla="*/ 48 h 66"/>
                  <a:gd name="T16" fmla="*/ 60 w 443"/>
                  <a:gd name="T17" fmla="*/ 36 h 66"/>
                  <a:gd name="T18" fmla="*/ 0 w 443"/>
                  <a:gd name="T19" fmla="*/ 12 h 66"/>
                  <a:gd name="T20" fmla="*/ 0 w 443"/>
                  <a:gd name="T21" fmla="*/ 0 h 66"/>
                  <a:gd name="T22" fmla="*/ 54 w 443"/>
                  <a:gd name="T23" fmla="*/ 24 h 66"/>
                  <a:gd name="T24" fmla="*/ 120 w 443"/>
                  <a:gd name="T25" fmla="*/ 36 h 66"/>
                  <a:gd name="T26" fmla="*/ 186 w 443"/>
                  <a:gd name="T27" fmla="*/ 48 h 66"/>
                  <a:gd name="T28" fmla="*/ 257 w 443"/>
                  <a:gd name="T29" fmla="*/ 54 h 66"/>
                  <a:gd name="T30" fmla="*/ 257 w 443"/>
                  <a:gd name="T31" fmla="*/ 5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17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>
                  <a:gd name="T0" fmla="*/ 12 w 89"/>
                  <a:gd name="T1" fmla="*/ 66 h 216"/>
                  <a:gd name="T2" fmla="*/ 18 w 89"/>
                  <a:gd name="T3" fmla="*/ 108 h 216"/>
                  <a:gd name="T4" fmla="*/ 36 w 89"/>
                  <a:gd name="T5" fmla="*/ 144 h 216"/>
                  <a:gd name="T6" fmla="*/ 60 w 89"/>
                  <a:gd name="T7" fmla="*/ 180 h 216"/>
                  <a:gd name="T8" fmla="*/ 89 w 89"/>
                  <a:gd name="T9" fmla="*/ 216 h 216"/>
                  <a:gd name="T10" fmla="*/ 72 w 89"/>
                  <a:gd name="T11" fmla="*/ 216 h 216"/>
                  <a:gd name="T12" fmla="*/ 42 w 89"/>
                  <a:gd name="T13" fmla="*/ 180 h 216"/>
                  <a:gd name="T14" fmla="*/ 18 w 89"/>
                  <a:gd name="T15" fmla="*/ 144 h 216"/>
                  <a:gd name="T16" fmla="*/ 6 w 89"/>
                  <a:gd name="T17" fmla="*/ 108 h 216"/>
                  <a:gd name="T18" fmla="*/ 0 w 89"/>
                  <a:gd name="T19" fmla="*/ 66 h 216"/>
                  <a:gd name="T20" fmla="*/ 0 w 89"/>
                  <a:gd name="T21" fmla="*/ 30 h 216"/>
                  <a:gd name="T22" fmla="*/ 12 w 89"/>
                  <a:gd name="T23" fmla="*/ 0 h 216"/>
                  <a:gd name="T24" fmla="*/ 30 w 89"/>
                  <a:gd name="T25" fmla="*/ 0 h 216"/>
                  <a:gd name="T26" fmla="*/ 18 w 89"/>
                  <a:gd name="T27" fmla="*/ 30 h 216"/>
                  <a:gd name="T28" fmla="*/ 12 w 89"/>
                  <a:gd name="T29" fmla="*/ 66 h 216"/>
                  <a:gd name="T30" fmla="*/ 12 w 89"/>
                  <a:gd name="T31" fmla="*/ 66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18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>
                  <a:gd name="T0" fmla="*/ 382 w 747"/>
                  <a:gd name="T1" fmla="*/ 443 h 461"/>
                  <a:gd name="T2" fmla="*/ 311 w 747"/>
                  <a:gd name="T3" fmla="*/ 437 h 461"/>
                  <a:gd name="T4" fmla="*/ 245 w 747"/>
                  <a:gd name="T5" fmla="*/ 425 h 461"/>
                  <a:gd name="T6" fmla="*/ 185 w 747"/>
                  <a:gd name="T7" fmla="*/ 407 h 461"/>
                  <a:gd name="T8" fmla="*/ 131 w 747"/>
                  <a:gd name="T9" fmla="*/ 383 h 461"/>
                  <a:gd name="T10" fmla="*/ 83 w 747"/>
                  <a:gd name="T11" fmla="*/ 347 h 461"/>
                  <a:gd name="T12" fmla="*/ 53 w 747"/>
                  <a:gd name="T13" fmla="*/ 311 h 461"/>
                  <a:gd name="T14" fmla="*/ 30 w 747"/>
                  <a:gd name="T15" fmla="*/ 269 h 461"/>
                  <a:gd name="T16" fmla="*/ 24 w 747"/>
                  <a:gd name="T17" fmla="*/ 227 h 461"/>
                  <a:gd name="T18" fmla="*/ 30 w 747"/>
                  <a:gd name="T19" fmla="*/ 185 h 461"/>
                  <a:gd name="T20" fmla="*/ 53 w 747"/>
                  <a:gd name="T21" fmla="*/ 143 h 461"/>
                  <a:gd name="T22" fmla="*/ 83 w 747"/>
                  <a:gd name="T23" fmla="*/ 107 h 461"/>
                  <a:gd name="T24" fmla="*/ 131 w 747"/>
                  <a:gd name="T25" fmla="*/ 77 h 461"/>
                  <a:gd name="T26" fmla="*/ 185 w 747"/>
                  <a:gd name="T27" fmla="*/ 47 h 461"/>
                  <a:gd name="T28" fmla="*/ 245 w 747"/>
                  <a:gd name="T29" fmla="*/ 30 h 461"/>
                  <a:gd name="T30" fmla="*/ 311 w 747"/>
                  <a:gd name="T31" fmla="*/ 18 h 461"/>
                  <a:gd name="T32" fmla="*/ 382 w 747"/>
                  <a:gd name="T33" fmla="*/ 12 h 461"/>
                  <a:gd name="T34" fmla="*/ 478 w 747"/>
                  <a:gd name="T35" fmla="*/ 18 h 461"/>
                  <a:gd name="T36" fmla="*/ 562 w 747"/>
                  <a:gd name="T37" fmla="*/ 41 h 461"/>
                  <a:gd name="T38" fmla="*/ 562 w 747"/>
                  <a:gd name="T39" fmla="*/ 36 h 461"/>
                  <a:gd name="T40" fmla="*/ 562 w 747"/>
                  <a:gd name="T41" fmla="*/ 30 h 461"/>
                  <a:gd name="T42" fmla="*/ 478 w 747"/>
                  <a:gd name="T43" fmla="*/ 6 h 461"/>
                  <a:gd name="T44" fmla="*/ 382 w 747"/>
                  <a:gd name="T45" fmla="*/ 0 h 461"/>
                  <a:gd name="T46" fmla="*/ 305 w 747"/>
                  <a:gd name="T47" fmla="*/ 6 h 461"/>
                  <a:gd name="T48" fmla="*/ 233 w 747"/>
                  <a:gd name="T49" fmla="*/ 18 h 461"/>
                  <a:gd name="T50" fmla="*/ 167 w 747"/>
                  <a:gd name="T51" fmla="*/ 41 h 461"/>
                  <a:gd name="T52" fmla="*/ 113 w 747"/>
                  <a:gd name="T53" fmla="*/ 65 h 461"/>
                  <a:gd name="T54" fmla="*/ 65 w 747"/>
                  <a:gd name="T55" fmla="*/ 101 h 461"/>
                  <a:gd name="T56" fmla="*/ 30 w 747"/>
                  <a:gd name="T57" fmla="*/ 137 h 461"/>
                  <a:gd name="T58" fmla="*/ 6 w 747"/>
                  <a:gd name="T59" fmla="*/ 179 h 461"/>
                  <a:gd name="T60" fmla="*/ 0 w 747"/>
                  <a:gd name="T61" fmla="*/ 227 h 461"/>
                  <a:gd name="T62" fmla="*/ 6 w 747"/>
                  <a:gd name="T63" fmla="*/ 275 h 461"/>
                  <a:gd name="T64" fmla="*/ 30 w 747"/>
                  <a:gd name="T65" fmla="*/ 317 h 461"/>
                  <a:gd name="T66" fmla="*/ 65 w 747"/>
                  <a:gd name="T67" fmla="*/ 359 h 461"/>
                  <a:gd name="T68" fmla="*/ 113 w 747"/>
                  <a:gd name="T69" fmla="*/ 395 h 461"/>
                  <a:gd name="T70" fmla="*/ 167 w 747"/>
                  <a:gd name="T71" fmla="*/ 419 h 461"/>
                  <a:gd name="T72" fmla="*/ 233 w 747"/>
                  <a:gd name="T73" fmla="*/ 443 h 461"/>
                  <a:gd name="T74" fmla="*/ 305 w 747"/>
                  <a:gd name="T75" fmla="*/ 455 h 461"/>
                  <a:gd name="T76" fmla="*/ 382 w 747"/>
                  <a:gd name="T77" fmla="*/ 461 h 461"/>
                  <a:gd name="T78" fmla="*/ 448 w 747"/>
                  <a:gd name="T79" fmla="*/ 455 h 461"/>
                  <a:gd name="T80" fmla="*/ 508 w 747"/>
                  <a:gd name="T81" fmla="*/ 449 h 461"/>
                  <a:gd name="T82" fmla="*/ 609 w 747"/>
                  <a:gd name="T83" fmla="*/ 413 h 461"/>
                  <a:gd name="T84" fmla="*/ 657 w 747"/>
                  <a:gd name="T85" fmla="*/ 389 h 461"/>
                  <a:gd name="T86" fmla="*/ 693 w 747"/>
                  <a:gd name="T87" fmla="*/ 359 h 461"/>
                  <a:gd name="T88" fmla="*/ 723 w 747"/>
                  <a:gd name="T89" fmla="*/ 329 h 461"/>
                  <a:gd name="T90" fmla="*/ 747 w 747"/>
                  <a:gd name="T91" fmla="*/ 293 h 461"/>
                  <a:gd name="T92" fmla="*/ 741 w 747"/>
                  <a:gd name="T93" fmla="*/ 287 h 461"/>
                  <a:gd name="T94" fmla="*/ 729 w 747"/>
                  <a:gd name="T95" fmla="*/ 281 h 461"/>
                  <a:gd name="T96" fmla="*/ 711 w 747"/>
                  <a:gd name="T97" fmla="*/ 317 h 461"/>
                  <a:gd name="T98" fmla="*/ 681 w 747"/>
                  <a:gd name="T99" fmla="*/ 347 h 461"/>
                  <a:gd name="T100" fmla="*/ 645 w 747"/>
                  <a:gd name="T101" fmla="*/ 377 h 461"/>
                  <a:gd name="T102" fmla="*/ 604 w 747"/>
                  <a:gd name="T103" fmla="*/ 401 h 461"/>
                  <a:gd name="T104" fmla="*/ 502 w 747"/>
                  <a:gd name="T105" fmla="*/ 431 h 461"/>
                  <a:gd name="T106" fmla="*/ 442 w 747"/>
                  <a:gd name="T107" fmla="*/ 443 h 461"/>
                  <a:gd name="T108" fmla="*/ 382 w 747"/>
                  <a:gd name="T109" fmla="*/ 443 h 461"/>
                  <a:gd name="T110" fmla="*/ 382 w 747"/>
                  <a:gd name="T111" fmla="*/ 44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19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>
                  <a:gd name="T0" fmla="*/ 0 w 96"/>
                  <a:gd name="T1" fmla="*/ 0 h 30"/>
                  <a:gd name="T2" fmla="*/ 0 w 96"/>
                  <a:gd name="T3" fmla="*/ 12 h 30"/>
                  <a:gd name="T4" fmla="*/ 48 w 96"/>
                  <a:gd name="T5" fmla="*/ 18 h 30"/>
                  <a:gd name="T6" fmla="*/ 96 w 96"/>
                  <a:gd name="T7" fmla="*/ 30 h 30"/>
                  <a:gd name="T8" fmla="*/ 96 w 96"/>
                  <a:gd name="T9" fmla="*/ 24 h 30"/>
                  <a:gd name="T10" fmla="*/ 96 w 96"/>
                  <a:gd name="T11" fmla="*/ 18 h 30"/>
                  <a:gd name="T12" fmla="*/ 48 w 96"/>
                  <a:gd name="T13" fmla="*/ 12 h 30"/>
                  <a:gd name="T14" fmla="*/ 0 w 96"/>
                  <a:gd name="T15" fmla="*/ 0 h 30"/>
                  <a:gd name="T16" fmla="*/ 0 w 96"/>
                  <a:gd name="T1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20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1035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47122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23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24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25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26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27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28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29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30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>
                  <a:gd name="T0" fmla="*/ 6 w 448"/>
                  <a:gd name="T1" fmla="*/ 6 h 186"/>
                  <a:gd name="T2" fmla="*/ 78 w 448"/>
                  <a:gd name="T3" fmla="*/ 12 h 186"/>
                  <a:gd name="T4" fmla="*/ 150 w 448"/>
                  <a:gd name="T5" fmla="*/ 18 h 186"/>
                  <a:gd name="T6" fmla="*/ 215 w 448"/>
                  <a:gd name="T7" fmla="*/ 36 h 186"/>
                  <a:gd name="T8" fmla="*/ 275 w 448"/>
                  <a:gd name="T9" fmla="*/ 60 h 186"/>
                  <a:gd name="T10" fmla="*/ 329 w 448"/>
                  <a:gd name="T11" fmla="*/ 84 h 186"/>
                  <a:gd name="T12" fmla="*/ 377 w 448"/>
                  <a:gd name="T13" fmla="*/ 114 h 186"/>
                  <a:gd name="T14" fmla="*/ 419 w 448"/>
                  <a:gd name="T15" fmla="*/ 150 h 186"/>
                  <a:gd name="T16" fmla="*/ 448 w 448"/>
                  <a:gd name="T17" fmla="*/ 186 h 186"/>
                  <a:gd name="T18" fmla="*/ 448 w 448"/>
                  <a:gd name="T19" fmla="*/ 162 h 186"/>
                  <a:gd name="T20" fmla="*/ 413 w 448"/>
                  <a:gd name="T21" fmla="*/ 126 h 186"/>
                  <a:gd name="T22" fmla="*/ 371 w 448"/>
                  <a:gd name="T23" fmla="*/ 96 h 186"/>
                  <a:gd name="T24" fmla="*/ 323 w 448"/>
                  <a:gd name="T25" fmla="*/ 66 h 186"/>
                  <a:gd name="T26" fmla="*/ 269 w 448"/>
                  <a:gd name="T27" fmla="*/ 48 h 186"/>
                  <a:gd name="T28" fmla="*/ 144 w 448"/>
                  <a:gd name="T29" fmla="*/ 12 h 186"/>
                  <a:gd name="T30" fmla="*/ 78 w 448"/>
                  <a:gd name="T31" fmla="*/ 6 h 186"/>
                  <a:gd name="T32" fmla="*/ 6 w 448"/>
                  <a:gd name="T33" fmla="*/ 0 h 186"/>
                  <a:gd name="T34" fmla="*/ 0 w 448"/>
                  <a:gd name="T35" fmla="*/ 0 h 186"/>
                  <a:gd name="T36" fmla="*/ 0 w 448"/>
                  <a:gd name="T37" fmla="*/ 0 h 186"/>
                  <a:gd name="T38" fmla="*/ 0 w 448"/>
                  <a:gd name="T39" fmla="*/ 6 h 186"/>
                  <a:gd name="T40" fmla="*/ 0 w 448"/>
                  <a:gd name="T41" fmla="*/ 6 h 186"/>
                  <a:gd name="T42" fmla="*/ 6 w 448"/>
                  <a:gd name="T43" fmla="*/ 6 h 186"/>
                  <a:gd name="T44" fmla="*/ 6 w 448"/>
                  <a:gd name="T45" fmla="*/ 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31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>
                  <a:gd name="T0" fmla="*/ 23 w 890"/>
                  <a:gd name="T1" fmla="*/ 276 h 462"/>
                  <a:gd name="T2" fmla="*/ 29 w 890"/>
                  <a:gd name="T3" fmla="*/ 222 h 462"/>
                  <a:gd name="T4" fmla="*/ 59 w 890"/>
                  <a:gd name="T5" fmla="*/ 174 h 462"/>
                  <a:gd name="T6" fmla="*/ 95 w 890"/>
                  <a:gd name="T7" fmla="*/ 132 h 462"/>
                  <a:gd name="T8" fmla="*/ 149 w 890"/>
                  <a:gd name="T9" fmla="*/ 96 h 462"/>
                  <a:gd name="T10" fmla="*/ 209 w 890"/>
                  <a:gd name="T11" fmla="*/ 60 h 462"/>
                  <a:gd name="T12" fmla="*/ 281 w 890"/>
                  <a:gd name="T13" fmla="*/ 36 h 462"/>
                  <a:gd name="T14" fmla="*/ 364 w 890"/>
                  <a:gd name="T15" fmla="*/ 24 h 462"/>
                  <a:gd name="T16" fmla="*/ 448 w 890"/>
                  <a:gd name="T17" fmla="*/ 18 h 462"/>
                  <a:gd name="T18" fmla="*/ 532 w 890"/>
                  <a:gd name="T19" fmla="*/ 24 h 462"/>
                  <a:gd name="T20" fmla="*/ 609 w 890"/>
                  <a:gd name="T21" fmla="*/ 36 h 462"/>
                  <a:gd name="T22" fmla="*/ 681 w 890"/>
                  <a:gd name="T23" fmla="*/ 60 h 462"/>
                  <a:gd name="T24" fmla="*/ 741 w 890"/>
                  <a:gd name="T25" fmla="*/ 96 h 462"/>
                  <a:gd name="T26" fmla="*/ 795 w 890"/>
                  <a:gd name="T27" fmla="*/ 132 h 462"/>
                  <a:gd name="T28" fmla="*/ 831 w 890"/>
                  <a:gd name="T29" fmla="*/ 174 h 462"/>
                  <a:gd name="T30" fmla="*/ 861 w 890"/>
                  <a:gd name="T31" fmla="*/ 222 h 462"/>
                  <a:gd name="T32" fmla="*/ 867 w 890"/>
                  <a:gd name="T33" fmla="*/ 276 h 462"/>
                  <a:gd name="T34" fmla="*/ 855 w 890"/>
                  <a:gd name="T35" fmla="*/ 330 h 462"/>
                  <a:gd name="T36" fmla="*/ 831 w 890"/>
                  <a:gd name="T37" fmla="*/ 378 h 462"/>
                  <a:gd name="T38" fmla="*/ 783 w 890"/>
                  <a:gd name="T39" fmla="*/ 426 h 462"/>
                  <a:gd name="T40" fmla="*/ 723 w 890"/>
                  <a:gd name="T41" fmla="*/ 462 h 462"/>
                  <a:gd name="T42" fmla="*/ 765 w 890"/>
                  <a:gd name="T43" fmla="*/ 462 h 462"/>
                  <a:gd name="T44" fmla="*/ 819 w 890"/>
                  <a:gd name="T45" fmla="*/ 426 h 462"/>
                  <a:gd name="T46" fmla="*/ 855 w 890"/>
                  <a:gd name="T47" fmla="*/ 378 h 462"/>
                  <a:gd name="T48" fmla="*/ 884 w 890"/>
                  <a:gd name="T49" fmla="*/ 330 h 462"/>
                  <a:gd name="T50" fmla="*/ 890 w 890"/>
                  <a:gd name="T51" fmla="*/ 276 h 462"/>
                  <a:gd name="T52" fmla="*/ 884 w 890"/>
                  <a:gd name="T53" fmla="*/ 222 h 462"/>
                  <a:gd name="T54" fmla="*/ 855 w 890"/>
                  <a:gd name="T55" fmla="*/ 168 h 462"/>
                  <a:gd name="T56" fmla="*/ 813 w 890"/>
                  <a:gd name="T57" fmla="*/ 120 h 462"/>
                  <a:gd name="T58" fmla="*/ 759 w 890"/>
                  <a:gd name="T59" fmla="*/ 84 h 462"/>
                  <a:gd name="T60" fmla="*/ 693 w 890"/>
                  <a:gd name="T61" fmla="*/ 48 h 462"/>
                  <a:gd name="T62" fmla="*/ 621 w 890"/>
                  <a:gd name="T63" fmla="*/ 24 h 462"/>
                  <a:gd name="T64" fmla="*/ 538 w 890"/>
                  <a:gd name="T65" fmla="*/ 6 h 462"/>
                  <a:gd name="T66" fmla="*/ 448 w 890"/>
                  <a:gd name="T67" fmla="*/ 0 h 462"/>
                  <a:gd name="T68" fmla="*/ 358 w 890"/>
                  <a:gd name="T69" fmla="*/ 6 h 462"/>
                  <a:gd name="T70" fmla="*/ 275 w 890"/>
                  <a:gd name="T71" fmla="*/ 24 h 462"/>
                  <a:gd name="T72" fmla="*/ 197 w 890"/>
                  <a:gd name="T73" fmla="*/ 48 h 462"/>
                  <a:gd name="T74" fmla="*/ 131 w 890"/>
                  <a:gd name="T75" fmla="*/ 84 h 462"/>
                  <a:gd name="T76" fmla="*/ 77 w 890"/>
                  <a:gd name="T77" fmla="*/ 120 h 462"/>
                  <a:gd name="T78" fmla="*/ 35 w 890"/>
                  <a:gd name="T79" fmla="*/ 168 h 462"/>
                  <a:gd name="T80" fmla="*/ 12 w 890"/>
                  <a:gd name="T81" fmla="*/ 222 h 462"/>
                  <a:gd name="T82" fmla="*/ 0 w 890"/>
                  <a:gd name="T83" fmla="*/ 276 h 462"/>
                  <a:gd name="T84" fmla="*/ 6 w 890"/>
                  <a:gd name="T85" fmla="*/ 330 h 462"/>
                  <a:gd name="T86" fmla="*/ 35 w 890"/>
                  <a:gd name="T87" fmla="*/ 378 h 462"/>
                  <a:gd name="T88" fmla="*/ 71 w 890"/>
                  <a:gd name="T89" fmla="*/ 426 h 462"/>
                  <a:gd name="T90" fmla="*/ 125 w 890"/>
                  <a:gd name="T91" fmla="*/ 462 h 462"/>
                  <a:gd name="T92" fmla="*/ 167 w 890"/>
                  <a:gd name="T93" fmla="*/ 462 h 462"/>
                  <a:gd name="T94" fmla="*/ 107 w 890"/>
                  <a:gd name="T95" fmla="*/ 426 h 462"/>
                  <a:gd name="T96" fmla="*/ 59 w 890"/>
                  <a:gd name="T97" fmla="*/ 378 h 462"/>
                  <a:gd name="T98" fmla="*/ 35 w 890"/>
                  <a:gd name="T99" fmla="*/ 330 h 462"/>
                  <a:gd name="T100" fmla="*/ 23 w 890"/>
                  <a:gd name="T101" fmla="*/ 276 h 462"/>
                  <a:gd name="T102" fmla="*/ 23 w 890"/>
                  <a:gd name="T103" fmla="*/ 276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32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>
                  <a:gd name="T0" fmla="*/ 18 w 406"/>
                  <a:gd name="T1" fmla="*/ 300 h 486"/>
                  <a:gd name="T2" fmla="*/ 24 w 406"/>
                  <a:gd name="T3" fmla="*/ 246 h 486"/>
                  <a:gd name="T4" fmla="*/ 48 w 406"/>
                  <a:gd name="T5" fmla="*/ 198 h 486"/>
                  <a:gd name="T6" fmla="*/ 83 w 406"/>
                  <a:gd name="T7" fmla="*/ 150 h 486"/>
                  <a:gd name="T8" fmla="*/ 131 w 406"/>
                  <a:gd name="T9" fmla="*/ 108 h 486"/>
                  <a:gd name="T10" fmla="*/ 185 w 406"/>
                  <a:gd name="T11" fmla="*/ 72 h 486"/>
                  <a:gd name="T12" fmla="*/ 251 w 406"/>
                  <a:gd name="T13" fmla="*/ 42 h 486"/>
                  <a:gd name="T14" fmla="*/ 329 w 406"/>
                  <a:gd name="T15" fmla="*/ 24 h 486"/>
                  <a:gd name="T16" fmla="*/ 406 w 406"/>
                  <a:gd name="T17" fmla="*/ 6 h 486"/>
                  <a:gd name="T18" fmla="*/ 406 w 406"/>
                  <a:gd name="T19" fmla="*/ 0 h 486"/>
                  <a:gd name="T20" fmla="*/ 323 w 406"/>
                  <a:gd name="T21" fmla="*/ 12 h 486"/>
                  <a:gd name="T22" fmla="*/ 245 w 406"/>
                  <a:gd name="T23" fmla="*/ 36 h 486"/>
                  <a:gd name="T24" fmla="*/ 179 w 406"/>
                  <a:gd name="T25" fmla="*/ 66 h 486"/>
                  <a:gd name="T26" fmla="*/ 119 w 406"/>
                  <a:gd name="T27" fmla="*/ 102 h 486"/>
                  <a:gd name="T28" fmla="*/ 72 w 406"/>
                  <a:gd name="T29" fmla="*/ 144 h 486"/>
                  <a:gd name="T30" fmla="*/ 30 w 406"/>
                  <a:gd name="T31" fmla="*/ 192 h 486"/>
                  <a:gd name="T32" fmla="*/ 6 w 406"/>
                  <a:gd name="T33" fmla="*/ 246 h 486"/>
                  <a:gd name="T34" fmla="*/ 0 w 406"/>
                  <a:gd name="T35" fmla="*/ 300 h 486"/>
                  <a:gd name="T36" fmla="*/ 6 w 406"/>
                  <a:gd name="T37" fmla="*/ 348 h 486"/>
                  <a:gd name="T38" fmla="*/ 30 w 406"/>
                  <a:gd name="T39" fmla="*/ 396 h 486"/>
                  <a:gd name="T40" fmla="*/ 66 w 406"/>
                  <a:gd name="T41" fmla="*/ 444 h 486"/>
                  <a:gd name="T42" fmla="*/ 107 w 406"/>
                  <a:gd name="T43" fmla="*/ 486 h 486"/>
                  <a:gd name="T44" fmla="*/ 131 w 406"/>
                  <a:gd name="T45" fmla="*/ 486 h 486"/>
                  <a:gd name="T46" fmla="*/ 83 w 406"/>
                  <a:gd name="T47" fmla="*/ 450 h 486"/>
                  <a:gd name="T48" fmla="*/ 48 w 406"/>
                  <a:gd name="T49" fmla="*/ 402 h 486"/>
                  <a:gd name="T50" fmla="*/ 24 w 406"/>
                  <a:gd name="T51" fmla="*/ 354 h 486"/>
                  <a:gd name="T52" fmla="*/ 18 w 406"/>
                  <a:gd name="T53" fmla="*/ 300 h 486"/>
                  <a:gd name="T54" fmla="*/ 18 w 406"/>
                  <a:gd name="T55" fmla="*/ 300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33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>
                  <a:gd name="T0" fmla="*/ 89 w 107"/>
                  <a:gd name="T1" fmla="*/ 84 h 252"/>
                  <a:gd name="T2" fmla="*/ 83 w 107"/>
                  <a:gd name="T3" fmla="*/ 132 h 252"/>
                  <a:gd name="T4" fmla="*/ 65 w 107"/>
                  <a:gd name="T5" fmla="*/ 174 h 252"/>
                  <a:gd name="T6" fmla="*/ 36 w 107"/>
                  <a:gd name="T7" fmla="*/ 216 h 252"/>
                  <a:gd name="T8" fmla="*/ 0 w 107"/>
                  <a:gd name="T9" fmla="*/ 252 h 252"/>
                  <a:gd name="T10" fmla="*/ 18 w 107"/>
                  <a:gd name="T11" fmla="*/ 252 h 252"/>
                  <a:gd name="T12" fmla="*/ 53 w 107"/>
                  <a:gd name="T13" fmla="*/ 216 h 252"/>
                  <a:gd name="T14" fmla="*/ 83 w 107"/>
                  <a:gd name="T15" fmla="*/ 174 h 252"/>
                  <a:gd name="T16" fmla="*/ 101 w 107"/>
                  <a:gd name="T17" fmla="*/ 132 h 252"/>
                  <a:gd name="T18" fmla="*/ 107 w 107"/>
                  <a:gd name="T19" fmla="*/ 84 h 252"/>
                  <a:gd name="T20" fmla="*/ 101 w 107"/>
                  <a:gd name="T21" fmla="*/ 42 h 252"/>
                  <a:gd name="T22" fmla="*/ 89 w 107"/>
                  <a:gd name="T23" fmla="*/ 0 h 252"/>
                  <a:gd name="T24" fmla="*/ 65 w 107"/>
                  <a:gd name="T25" fmla="*/ 0 h 252"/>
                  <a:gd name="T26" fmla="*/ 83 w 107"/>
                  <a:gd name="T27" fmla="*/ 42 h 252"/>
                  <a:gd name="T28" fmla="*/ 89 w 107"/>
                  <a:gd name="T29" fmla="*/ 84 h 252"/>
                  <a:gd name="T30" fmla="*/ 89 w 107"/>
                  <a:gd name="T31" fmla="*/ 84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079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80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47136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>
                  <a:gd name="T0" fmla="*/ 360 w 360"/>
                  <a:gd name="T1" fmla="*/ 365 h 563"/>
                  <a:gd name="T2" fmla="*/ 353 w 360"/>
                  <a:gd name="T3" fmla="*/ 305 h 563"/>
                  <a:gd name="T4" fmla="*/ 335 w 360"/>
                  <a:gd name="T5" fmla="*/ 251 h 563"/>
                  <a:gd name="T6" fmla="*/ 305 w 360"/>
                  <a:gd name="T7" fmla="*/ 204 h 563"/>
                  <a:gd name="T8" fmla="*/ 262 w 360"/>
                  <a:gd name="T9" fmla="*/ 156 h 563"/>
                  <a:gd name="T10" fmla="*/ 213 w 360"/>
                  <a:gd name="T11" fmla="*/ 108 h 563"/>
                  <a:gd name="T12" fmla="*/ 159 w 360"/>
                  <a:gd name="T13" fmla="*/ 66 h 563"/>
                  <a:gd name="T14" fmla="*/ 92 w 360"/>
                  <a:gd name="T15" fmla="*/ 30 h 563"/>
                  <a:gd name="T16" fmla="*/ 19 w 360"/>
                  <a:gd name="T17" fmla="*/ 0 h 563"/>
                  <a:gd name="T18" fmla="*/ 0 w 360"/>
                  <a:gd name="T19" fmla="*/ 12 h 563"/>
                  <a:gd name="T20" fmla="*/ 67 w 360"/>
                  <a:gd name="T21" fmla="*/ 42 h 563"/>
                  <a:gd name="T22" fmla="*/ 134 w 360"/>
                  <a:gd name="T23" fmla="*/ 78 h 563"/>
                  <a:gd name="T24" fmla="*/ 189 w 360"/>
                  <a:gd name="T25" fmla="*/ 114 h 563"/>
                  <a:gd name="T26" fmla="*/ 238 w 360"/>
                  <a:gd name="T27" fmla="*/ 162 h 563"/>
                  <a:gd name="T28" fmla="*/ 274 w 360"/>
                  <a:gd name="T29" fmla="*/ 210 h 563"/>
                  <a:gd name="T30" fmla="*/ 299 w 360"/>
                  <a:gd name="T31" fmla="*/ 257 h 563"/>
                  <a:gd name="T32" fmla="*/ 317 w 360"/>
                  <a:gd name="T33" fmla="*/ 311 h 563"/>
                  <a:gd name="T34" fmla="*/ 323 w 360"/>
                  <a:gd name="T35" fmla="*/ 365 h 563"/>
                  <a:gd name="T36" fmla="*/ 317 w 360"/>
                  <a:gd name="T37" fmla="*/ 419 h 563"/>
                  <a:gd name="T38" fmla="*/ 299 w 360"/>
                  <a:gd name="T39" fmla="*/ 467 h 563"/>
                  <a:gd name="T40" fmla="*/ 274 w 360"/>
                  <a:gd name="T41" fmla="*/ 515 h 563"/>
                  <a:gd name="T42" fmla="*/ 238 w 360"/>
                  <a:gd name="T43" fmla="*/ 563 h 563"/>
                  <a:gd name="T44" fmla="*/ 268 w 360"/>
                  <a:gd name="T45" fmla="*/ 563 h 563"/>
                  <a:gd name="T46" fmla="*/ 311 w 360"/>
                  <a:gd name="T47" fmla="*/ 515 h 563"/>
                  <a:gd name="T48" fmla="*/ 335 w 360"/>
                  <a:gd name="T49" fmla="*/ 467 h 563"/>
                  <a:gd name="T50" fmla="*/ 353 w 360"/>
                  <a:gd name="T51" fmla="*/ 419 h 563"/>
                  <a:gd name="T52" fmla="*/ 360 w 360"/>
                  <a:gd name="T53" fmla="*/ 365 h 563"/>
                  <a:gd name="T54" fmla="*/ 360 w 360"/>
                  <a:gd name="T55" fmla="*/ 365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37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>
                  <a:gd name="T0" fmla="*/ 1053 w 1078"/>
                  <a:gd name="T1" fmla="*/ 425 h 425"/>
                  <a:gd name="T2" fmla="*/ 1078 w 1078"/>
                  <a:gd name="T3" fmla="*/ 419 h 425"/>
                  <a:gd name="T4" fmla="*/ 1066 w 1078"/>
                  <a:gd name="T5" fmla="*/ 377 h 425"/>
                  <a:gd name="T6" fmla="*/ 1047 w 1078"/>
                  <a:gd name="T7" fmla="*/ 336 h 425"/>
                  <a:gd name="T8" fmla="*/ 986 w 1078"/>
                  <a:gd name="T9" fmla="*/ 252 h 425"/>
                  <a:gd name="T10" fmla="*/ 907 w 1078"/>
                  <a:gd name="T11" fmla="*/ 180 h 425"/>
                  <a:gd name="T12" fmla="*/ 810 w 1078"/>
                  <a:gd name="T13" fmla="*/ 120 h 425"/>
                  <a:gd name="T14" fmla="*/ 694 w 1078"/>
                  <a:gd name="T15" fmla="*/ 72 h 425"/>
                  <a:gd name="T16" fmla="*/ 560 w 1078"/>
                  <a:gd name="T17" fmla="*/ 30 h 425"/>
                  <a:gd name="T18" fmla="*/ 420 w 1078"/>
                  <a:gd name="T19" fmla="*/ 6 h 425"/>
                  <a:gd name="T20" fmla="*/ 268 w 1078"/>
                  <a:gd name="T21" fmla="*/ 0 h 425"/>
                  <a:gd name="T22" fmla="*/ 134 w 1078"/>
                  <a:gd name="T23" fmla="*/ 6 h 425"/>
                  <a:gd name="T24" fmla="*/ 0 w 1078"/>
                  <a:gd name="T25" fmla="*/ 24 h 425"/>
                  <a:gd name="T26" fmla="*/ 12 w 1078"/>
                  <a:gd name="T27" fmla="*/ 36 h 425"/>
                  <a:gd name="T28" fmla="*/ 134 w 1078"/>
                  <a:gd name="T29" fmla="*/ 18 h 425"/>
                  <a:gd name="T30" fmla="*/ 268 w 1078"/>
                  <a:gd name="T31" fmla="*/ 12 h 425"/>
                  <a:gd name="T32" fmla="*/ 420 w 1078"/>
                  <a:gd name="T33" fmla="*/ 18 h 425"/>
                  <a:gd name="T34" fmla="*/ 554 w 1078"/>
                  <a:gd name="T35" fmla="*/ 42 h 425"/>
                  <a:gd name="T36" fmla="*/ 682 w 1078"/>
                  <a:gd name="T37" fmla="*/ 84 h 425"/>
                  <a:gd name="T38" fmla="*/ 798 w 1078"/>
                  <a:gd name="T39" fmla="*/ 132 h 425"/>
                  <a:gd name="T40" fmla="*/ 895 w 1078"/>
                  <a:gd name="T41" fmla="*/ 192 h 425"/>
                  <a:gd name="T42" fmla="*/ 968 w 1078"/>
                  <a:gd name="T43" fmla="*/ 264 h 425"/>
                  <a:gd name="T44" fmla="*/ 999 w 1078"/>
                  <a:gd name="T45" fmla="*/ 300 h 425"/>
                  <a:gd name="T46" fmla="*/ 1023 w 1078"/>
                  <a:gd name="T47" fmla="*/ 342 h 425"/>
                  <a:gd name="T48" fmla="*/ 1041 w 1078"/>
                  <a:gd name="T49" fmla="*/ 383 h 425"/>
                  <a:gd name="T50" fmla="*/ 1053 w 1078"/>
                  <a:gd name="T51" fmla="*/ 425 h 425"/>
                  <a:gd name="T52" fmla="*/ 1053 w 1078"/>
                  <a:gd name="T53" fmla="*/ 425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38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>
                  <a:gd name="T0" fmla="*/ 0 w 98"/>
                  <a:gd name="T1" fmla="*/ 234 h 234"/>
                  <a:gd name="T2" fmla="*/ 25 w 98"/>
                  <a:gd name="T3" fmla="*/ 234 h 234"/>
                  <a:gd name="T4" fmla="*/ 55 w 98"/>
                  <a:gd name="T5" fmla="*/ 186 h 234"/>
                  <a:gd name="T6" fmla="*/ 80 w 98"/>
                  <a:gd name="T7" fmla="*/ 138 h 234"/>
                  <a:gd name="T8" fmla="*/ 92 w 98"/>
                  <a:gd name="T9" fmla="*/ 90 h 234"/>
                  <a:gd name="T10" fmla="*/ 98 w 98"/>
                  <a:gd name="T11" fmla="*/ 36 h 234"/>
                  <a:gd name="T12" fmla="*/ 98 w 98"/>
                  <a:gd name="T13" fmla="*/ 0 h 234"/>
                  <a:gd name="T14" fmla="*/ 74 w 98"/>
                  <a:gd name="T15" fmla="*/ 0 h 234"/>
                  <a:gd name="T16" fmla="*/ 74 w 98"/>
                  <a:gd name="T17" fmla="*/ 36 h 234"/>
                  <a:gd name="T18" fmla="*/ 67 w 98"/>
                  <a:gd name="T19" fmla="*/ 90 h 234"/>
                  <a:gd name="T20" fmla="*/ 55 w 98"/>
                  <a:gd name="T21" fmla="*/ 138 h 234"/>
                  <a:gd name="T22" fmla="*/ 31 w 98"/>
                  <a:gd name="T23" fmla="*/ 186 h 234"/>
                  <a:gd name="T24" fmla="*/ 0 w 98"/>
                  <a:gd name="T25" fmla="*/ 234 h 234"/>
                  <a:gd name="T26" fmla="*/ 0 w 98"/>
                  <a:gd name="T27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084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03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47141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>
                  <a:gd name="T0" fmla="*/ 484 w 1201"/>
                  <a:gd name="T1" fmla="*/ 6 h 731"/>
                  <a:gd name="T2" fmla="*/ 263 w 1201"/>
                  <a:gd name="T3" fmla="*/ 60 h 731"/>
                  <a:gd name="T4" fmla="*/ 101 w 1201"/>
                  <a:gd name="T5" fmla="*/ 162 h 731"/>
                  <a:gd name="T6" fmla="*/ 12 w 1201"/>
                  <a:gd name="T7" fmla="*/ 294 h 731"/>
                  <a:gd name="T8" fmla="*/ 0 w 1201"/>
                  <a:gd name="T9" fmla="*/ 366 h 731"/>
                  <a:gd name="T10" fmla="*/ 12 w 1201"/>
                  <a:gd name="T11" fmla="*/ 437 h 731"/>
                  <a:gd name="T12" fmla="*/ 101 w 1201"/>
                  <a:gd name="T13" fmla="*/ 569 h 731"/>
                  <a:gd name="T14" fmla="*/ 263 w 1201"/>
                  <a:gd name="T15" fmla="*/ 671 h 731"/>
                  <a:gd name="T16" fmla="*/ 484 w 1201"/>
                  <a:gd name="T17" fmla="*/ 725 h 731"/>
                  <a:gd name="T18" fmla="*/ 723 w 1201"/>
                  <a:gd name="T19" fmla="*/ 725 h 731"/>
                  <a:gd name="T20" fmla="*/ 938 w 1201"/>
                  <a:gd name="T21" fmla="*/ 671 h 731"/>
                  <a:gd name="T22" fmla="*/ 1100 w 1201"/>
                  <a:gd name="T23" fmla="*/ 569 h 731"/>
                  <a:gd name="T24" fmla="*/ 1189 w 1201"/>
                  <a:gd name="T25" fmla="*/ 437 h 731"/>
                  <a:gd name="T26" fmla="*/ 1201 w 1201"/>
                  <a:gd name="T27" fmla="*/ 366 h 731"/>
                  <a:gd name="T28" fmla="*/ 1189 w 1201"/>
                  <a:gd name="T29" fmla="*/ 294 h 731"/>
                  <a:gd name="T30" fmla="*/ 1100 w 1201"/>
                  <a:gd name="T31" fmla="*/ 162 h 731"/>
                  <a:gd name="T32" fmla="*/ 938 w 1201"/>
                  <a:gd name="T33" fmla="*/ 60 h 731"/>
                  <a:gd name="T34" fmla="*/ 723 w 1201"/>
                  <a:gd name="T35" fmla="*/ 6 h 731"/>
                  <a:gd name="T36" fmla="*/ 604 w 1201"/>
                  <a:gd name="T37" fmla="*/ 0 h 731"/>
                  <a:gd name="T38" fmla="*/ 490 w 1201"/>
                  <a:gd name="T39" fmla="*/ 701 h 731"/>
                  <a:gd name="T40" fmla="*/ 287 w 1201"/>
                  <a:gd name="T41" fmla="*/ 647 h 731"/>
                  <a:gd name="T42" fmla="*/ 131 w 1201"/>
                  <a:gd name="T43" fmla="*/ 557 h 731"/>
                  <a:gd name="T44" fmla="*/ 48 w 1201"/>
                  <a:gd name="T45" fmla="*/ 437 h 731"/>
                  <a:gd name="T46" fmla="*/ 36 w 1201"/>
                  <a:gd name="T47" fmla="*/ 366 h 731"/>
                  <a:gd name="T48" fmla="*/ 48 w 1201"/>
                  <a:gd name="T49" fmla="*/ 300 h 731"/>
                  <a:gd name="T50" fmla="*/ 131 w 1201"/>
                  <a:gd name="T51" fmla="*/ 174 h 731"/>
                  <a:gd name="T52" fmla="*/ 287 w 1201"/>
                  <a:gd name="T53" fmla="*/ 84 h 731"/>
                  <a:gd name="T54" fmla="*/ 490 w 1201"/>
                  <a:gd name="T55" fmla="*/ 30 h 731"/>
                  <a:gd name="T56" fmla="*/ 717 w 1201"/>
                  <a:gd name="T57" fmla="*/ 30 h 731"/>
                  <a:gd name="T58" fmla="*/ 920 w 1201"/>
                  <a:gd name="T59" fmla="*/ 84 h 731"/>
                  <a:gd name="T60" fmla="*/ 1070 w 1201"/>
                  <a:gd name="T61" fmla="*/ 174 h 731"/>
                  <a:gd name="T62" fmla="*/ 1153 w 1201"/>
                  <a:gd name="T63" fmla="*/ 300 h 731"/>
                  <a:gd name="T64" fmla="*/ 1153 w 1201"/>
                  <a:gd name="T65" fmla="*/ 437 h 731"/>
                  <a:gd name="T66" fmla="*/ 1070 w 1201"/>
                  <a:gd name="T67" fmla="*/ 557 h 731"/>
                  <a:gd name="T68" fmla="*/ 920 w 1201"/>
                  <a:gd name="T69" fmla="*/ 647 h 731"/>
                  <a:gd name="T70" fmla="*/ 717 w 1201"/>
                  <a:gd name="T71" fmla="*/ 701 h 731"/>
                  <a:gd name="T72" fmla="*/ 604 w 1201"/>
                  <a:gd name="T73" fmla="*/ 707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42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>
                  <a:gd name="T0" fmla="*/ 24 w 544"/>
                  <a:gd name="T1" fmla="*/ 402 h 737"/>
                  <a:gd name="T2" fmla="*/ 36 w 544"/>
                  <a:gd name="T3" fmla="*/ 330 h 737"/>
                  <a:gd name="T4" fmla="*/ 66 w 544"/>
                  <a:gd name="T5" fmla="*/ 264 h 737"/>
                  <a:gd name="T6" fmla="*/ 108 w 544"/>
                  <a:gd name="T7" fmla="*/ 204 h 737"/>
                  <a:gd name="T8" fmla="*/ 173 w 544"/>
                  <a:gd name="T9" fmla="*/ 150 h 737"/>
                  <a:gd name="T10" fmla="*/ 251 w 544"/>
                  <a:gd name="T11" fmla="*/ 102 h 737"/>
                  <a:gd name="T12" fmla="*/ 335 w 544"/>
                  <a:gd name="T13" fmla="*/ 60 h 737"/>
                  <a:gd name="T14" fmla="*/ 436 w 544"/>
                  <a:gd name="T15" fmla="*/ 30 h 737"/>
                  <a:gd name="T16" fmla="*/ 544 w 544"/>
                  <a:gd name="T17" fmla="*/ 12 h 737"/>
                  <a:gd name="T18" fmla="*/ 544 w 544"/>
                  <a:gd name="T19" fmla="*/ 0 h 737"/>
                  <a:gd name="T20" fmla="*/ 430 w 544"/>
                  <a:gd name="T21" fmla="*/ 18 h 737"/>
                  <a:gd name="T22" fmla="*/ 329 w 544"/>
                  <a:gd name="T23" fmla="*/ 48 h 737"/>
                  <a:gd name="T24" fmla="*/ 233 w 544"/>
                  <a:gd name="T25" fmla="*/ 90 h 737"/>
                  <a:gd name="T26" fmla="*/ 155 w 544"/>
                  <a:gd name="T27" fmla="*/ 138 h 737"/>
                  <a:gd name="T28" fmla="*/ 90 w 544"/>
                  <a:gd name="T29" fmla="*/ 198 h 737"/>
                  <a:gd name="T30" fmla="*/ 42 w 544"/>
                  <a:gd name="T31" fmla="*/ 258 h 737"/>
                  <a:gd name="T32" fmla="*/ 12 w 544"/>
                  <a:gd name="T33" fmla="*/ 330 h 737"/>
                  <a:gd name="T34" fmla="*/ 0 w 544"/>
                  <a:gd name="T35" fmla="*/ 402 h 737"/>
                  <a:gd name="T36" fmla="*/ 6 w 544"/>
                  <a:gd name="T37" fmla="*/ 455 h 737"/>
                  <a:gd name="T38" fmla="*/ 18 w 544"/>
                  <a:gd name="T39" fmla="*/ 503 h 737"/>
                  <a:gd name="T40" fmla="*/ 42 w 544"/>
                  <a:gd name="T41" fmla="*/ 545 h 737"/>
                  <a:gd name="T42" fmla="*/ 78 w 544"/>
                  <a:gd name="T43" fmla="*/ 593 h 737"/>
                  <a:gd name="T44" fmla="*/ 114 w 544"/>
                  <a:gd name="T45" fmla="*/ 635 h 737"/>
                  <a:gd name="T46" fmla="*/ 161 w 544"/>
                  <a:gd name="T47" fmla="*/ 671 h 737"/>
                  <a:gd name="T48" fmla="*/ 221 w 544"/>
                  <a:gd name="T49" fmla="*/ 707 h 737"/>
                  <a:gd name="T50" fmla="*/ 281 w 544"/>
                  <a:gd name="T51" fmla="*/ 737 h 737"/>
                  <a:gd name="T52" fmla="*/ 323 w 544"/>
                  <a:gd name="T53" fmla="*/ 737 h 737"/>
                  <a:gd name="T54" fmla="*/ 257 w 544"/>
                  <a:gd name="T55" fmla="*/ 707 h 737"/>
                  <a:gd name="T56" fmla="*/ 203 w 544"/>
                  <a:gd name="T57" fmla="*/ 671 h 737"/>
                  <a:gd name="T58" fmla="*/ 149 w 544"/>
                  <a:gd name="T59" fmla="*/ 635 h 737"/>
                  <a:gd name="T60" fmla="*/ 108 w 544"/>
                  <a:gd name="T61" fmla="*/ 593 h 737"/>
                  <a:gd name="T62" fmla="*/ 72 w 544"/>
                  <a:gd name="T63" fmla="*/ 551 h 737"/>
                  <a:gd name="T64" fmla="*/ 48 w 544"/>
                  <a:gd name="T65" fmla="*/ 503 h 737"/>
                  <a:gd name="T66" fmla="*/ 30 w 544"/>
                  <a:gd name="T67" fmla="*/ 455 h 737"/>
                  <a:gd name="T68" fmla="*/ 24 w 544"/>
                  <a:gd name="T69" fmla="*/ 402 h 737"/>
                  <a:gd name="T70" fmla="*/ 24 w 544"/>
                  <a:gd name="T71" fmla="*/ 402 h 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43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>
                  <a:gd name="T0" fmla="*/ 12 w 609"/>
                  <a:gd name="T1" fmla="*/ 12 h 252"/>
                  <a:gd name="T2" fmla="*/ 113 w 609"/>
                  <a:gd name="T3" fmla="*/ 18 h 252"/>
                  <a:gd name="T4" fmla="*/ 203 w 609"/>
                  <a:gd name="T5" fmla="*/ 30 h 252"/>
                  <a:gd name="T6" fmla="*/ 292 w 609"/>
                  <a:gd name="T7" fmla="*/ 48 h 252"/>
                  <a:gd name="T8" fmla="*/ 376 w 609"/>
                  <a:gd name="T9" fmla="*/ 78 h 252"/>
                  <a:gd name="T10" fmla="*/ 448 w 609"/>
                  <a:gd name="T11" fmla="*/ 114 h 252"/>
                  <a:gd name="T12" fmla="*/ 514 w 609"/>
                  <a:gd name="T13" fmla="*/ 156 h 252"/>
                  <a:gd name="T14" fmla="*/ 567 w 609"/>
                  <a:gd name="T15" fmla="*/ 198 h 252"/>
                  <a:gd name="T16" fmla="*/ 609 w 609"/>
                  <a:gd name="T17" fmla="*/ 252 h 252"/>
                  <a:gd name="T18" fmla="*/ 609 w 609"/>
                  <a:gd name="T19" fmla="*/ 216 h 252"/>
                  <a:gd name="T20" fmla="*/ 561 w 609"/>
                  <a:gd name="T21" fmla="*/ 168 h 252"/>
                  <a:gd name="T22" fmla="*/ 502 w 609"/>
                  <a:gd name="T23" fmla="*/ 126 h 252"/>
                  <a:gd name="T24" fmla="*/ 436 w 609"/>
                  <a:gd name="T25" fmla="*/ 90 h 252"/>
                  <a:gd name="T26" fmla="*/ 364 w 609"/>
                  <a:gd name="T27" fmla="*/ 60 h 252"/>
                  <a:gd name="T28" fmla="*/ 286 w 609"/>
                  <a:gd name="T29" fmla="*/ 36 h 252"/>
                  <a:gd name="T30" fmla="*/ 197 w 609"/>
                  <a:gd name="T31" fmla="*/ 18 h 252"/>
                  <a:gd name="T32" fmla="*/ 107 w 609"/>
                  <a:gd name="T33" fmla="*/ 6 h 252"/>
                  <a:gd name="T34" fmla="*/ 12 w 609"/>
                  <a:gd name="T35" fmla="*/ 0 h 252"/>
                  <a:gd name="T36" fmla="*/ 6 w 609"/>
                  <a:gd name="T37" fmla="*/ 0 h 252"/>
                  <a:gd name="T38" fmla="*/ 0 w 609"/>
                  <a:gd name="T39" fmla="*/ 0 h 252"/>
                  <a:gd name="T40" fmla="*/ 0 w 609"/>
                  <a:gd name="T41" fmla="*/ 12 h 252"/>
                  <a:gd name="T42" fmla="*/ 6 w 609"/>
                  <a:gd name="T43" fmla="*/ 12 h 252"/>
                  <a:gd name="T44" fmla="*/ 12 w 609"/>
                  <a:gd name="T45" fmla="*/ 12 h 252"/>
                  <a:gd name="T46" fmla="*/ 12 w 609"/>
                  <a:gd name="T47" fmla="*/ 1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44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>
                  <a:gd name="T0" fmla="*/ 72 w 72"/>
                  <a:gd name="T1" fmla="*/ 0 h 54"/>
                  <a:gd name="T2" fmla="*/ 36 w 72"/>
                  <a:gd name="T3" fmla="*/ 30 h 54"/>
                  <a:gd name="T4" fmla="*/ 0 w 72"/>
                  <a:gd name="T5" fmla="*/ 54 h 54"/>
                  <a:gd name="T6" fmla="*/ 36 w 72"/>
                  <a:gd name="T7" fmla="*/ 54 h 54"/>
                  <a:gd name="T8" fmla="*/ 54 w 72"/>
                  <a:gd name="T9" fmla="*/ 42 h 54"/>
                  <a:gd name="T10" fmla="*/ 72 w 72"/>
                  <a:gd name="T11" fmla="*/ 24 h 54"/>
                  <a:gd name="T12" fmla="*/ 72 w 72"/>
                  <a:gd name="T13" fmla="*/ 24 h 54"/>
                  <a:gd name="T14" fmla="*/ 72 w 72"/>
                  <a:gd name="T15" fmla="*/ 0 h 54"/>
                  <a:gd name="T16" fmla="*/ 72 w 7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45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>
                  <a:gd name="T0" fmla="*/ 299 w 705"/>
                  <a:gd name="T1" fmla="*/ 90 h 108"/>
                  <a:gd name="T2" fmla="*/ 221 w 705"/>
                  <a:gd name="T3" fmla="*/ 90 h 108"/>
                  <a:gd name="T4" fmla="*/ 143 w 705"/>
                  <a:gd name="T5" fmla="*/ 78 h 108"/>
                  <a:gd name="T6" fmla="*/ 0 w 705"/>
                  <a:gd name="T7" fmla="*/ 48 h 108"/>
                  <a:gd name="T8" fmla="*/ 0 w 705"/>
                  <a:gd name="T9" fmla="*/ 66 h 108"/>
                  <a:gd name="T10" fmla="*/ 143 w 705"/>
                  <a:gd name="T11" fmla="*/ 96 h 108"/>
                  <a:gd name="T12" fmla="*/ 221 w 705"/>
                  <a:gd name="T13" fmla="*/ 108 h 108"/>
                  <a:gd name="T14" fmla="*/ 299 w 705"/>
                  <a:gd name="T15" fmla="*/ 108 h 108"/>
                  <a:gd name="T16" fmla="*/ 412 w 705"/>
                  <a:gd name="T17" fmla="*/ 102 h 108"/>
                  <a:gd name="T18" fmla="*/ 520 w 705"/>
                  <a:gd name="T19" fmla="*/ 84 h 108"/>
                  <a:gd name="T20" fmla="*/ 615 w 705"/>
                  <a:gd name="T21" fmla="*/ 60 h 108"/>
                  <a:gd name="T22" fmla="*/ 705 w 705"/>
                  <a:gd name="T23" fmla="*/ 24 h 108"/>
                  <a:gd name="T24" fmla="*/ 705 w 705"/>
                  <a:gd name="T25" fmla="*/ 0 h 108"/>
                  <a:gd name="T26" fmla="*/ 615 w 705"/>
                  <a:gd name="T27" fmla="*/ 42 h 108"/>
                  <a:gd name="T28" fmla="*/ 520 w 705"/>
                  <a:gd name="T29" fmla="*/ 66 h 108"/>
                  <a:gd name="T30" fmla="*/ 412 w 705"/>
                  <a:gd name="T31" fmla="*/ 84 h 108"/>
                  <a:gd name="T32" fmla="*/ 299 w 705"/>
                  <a:gd name="T33" fmla="*/ 90 h 108"/>
                  <a:gd name="T34" fmla="*/ 299 w 705"/>
                  <a:gd name="T35" fmla="*/ 9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46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>
                  <a:gd name="T0" fmla="*/ 119 w 143"/>
                  <a:gd name="T1" fmla="*/ 114 h 341"/>
                  <a:gd name="T2" fmla="*/ 113 w 143"/>
                  <a:gd name="T3" fmla="*/ 173 h 341"/>
                  <a:gd name="T4" fmla="*/ 89 w 143"/>
                  <a:gd name="T5" fmla="*/ 239 h 341"/>
                  <a:gd name="T6" fmla="*/ 47 w 143"/>
                  <a:gd name="T7" fmla="*/ 293 h 341"/>
                  <a:gd name="T8" fmla="*/ 0 w 143"/>
                  <a:gd name="T9" fmla="*/ 341 h 341"/>
                  <a:gd name="T10" fmla="*/ 29 w 143"/>
                  <a:gd name="T11" fmla="*/ 341 h 341"/>
                  <a:gd name="T12" fmla="*/ 77 w 143"/>
                  <a:gd name="T13" fmla="*/ 287 h 341"/>
                  <a:gd name="T14" fmla="*/ 113 w 143"/>
                  <a:gd name="T15" fmla="*/ 233 h 341"/>
                  <a:gd name="T16" fmla="*/ 137 w 143"/>
                  <a:gd name="T17" fmla="*/ 173 h 341"/>
                  <a:gd name="T18" fmla="*/ 143 w 143"/>
                  <a:gd name="T19" fmla="*/ 114 h 341"/>
                  <a:gd name="T20" fmla="*/ 137 w 143"/>
                  <a:gd name="T21" fmla="*/ 60 h 341"/>
                  <a:gd name="T22" fmla="*/ 119 w 143"/>
                  <a:gd name="T23" fmla="*/ 0 h 341"/>
                  <a:gd name="T24" fmla="*/ 89 w 143"/>
                  <a:gd name="T25" fmla="*/ 0 h 341"/>
                  <a:gd name="T26" fmla="*/ 113 w 143"/>
                  <a:gd name="T27" fmla="*/ 60 h 341"/>
                  <a:gd name="T28" fmla="*/ 119 w 143"/>
                  <a:gd name="T29" fmla="*/ 114 h 341"/>
                  <a:gd name="T30" fmla="*/ 119 w 143"/>
                  <a:gd name="T31" fmla="*/ 1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47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>
                  <a:gd name="T0" fmla="*/ 59 w 83"/>
                  <a:gd name="T1" fmla="*/ 90 h 90"/>
                  <a:gd name="T2" fmla="*/ 83 w 83"/>
                  <a:gd name="T3" fmla="*/ 84 h 90"/>
                  <a:gd name="T4" fmla="*/ 71 w 83"/>
                  <a:gd name="T5" fmla="*/ 60 h 90"/>
                  <a:gd name="T6" fmla="*/ 53 w 83"/>
                  <a:gd name="T7" fmla="*/ 42 h 90"/>
                  <a:gd name="T8" fmla="*/ 6 w 83"/>
                  <a:gd name="T9" fmla="*/ 0 h 90"/>
                  <a:gd name="T10" fmla="*/ 0 w 83"/>
                  <a:gd name="T11" fmla="*/ 18 h 90"/>
                  <a:gd name="T12" fmla="*/ 35 w 83"/>
                  <a:gd name="T13" fmla="*/ 48 h 90"/>
                  <a:gd name="T14" fmla="*/ 59 w 83"/>
                  <a:gd name="T15" fmla="*/ 90 h 90"/>
                  <a:gd name="T16" fmla="*/ 59 w 83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057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47149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>
                  <a:gd name="T0" fmla="*/ 616 w 909"/>
                  <a:gd name="T1" fmla="*/ 0 h 533"/>
                  <a:gd name="T2" fmla="*/ 616 w 909"/>
                  <a:gd name="T3" fmla="*/ 18 h 533"/>
                  <a:gd name="T4" fmla="*/ 724 w 909"/>
                  <a:gd name="T5" fmla="*/ 60 h 533"/>
                  <a:gd name="T6" fmla="*/ 765 w 909"/>
                  <a:gd name="T7" fmla="*/ 84 h 533"/>
                  <a:gd name="T8" fmla="*/ 807 w 909"/>
                  <a:gd name="T9" fmla="*/ 114 h 533"/>
                  <a:gd name="T10" fmla="*/ 837 w 909"/>
                  <a:gd name="T11" fmla="*/ 144 h 533"/>
                  <a:gd name="T12" fmla="*/ 861 w 909"/>
                  <a:gd name="T13" fmla="*/ 180 h 533"/>
                  <a:gd name="T14" fmla="*/ 873 w 909"/>
                  <a:gd name="T15" fmla="*/ 216 h 533"/>
                  <a:gd name="T16" fmla="*/ 879 w 909"/>
                  <a:gd name="T17" fmla="*/ 258 h 533"/>
                  <a:gd name="T18" fmla="*/ 873 w 909"/>
                  <a:gd name="T19" fmla="*/ 311 h 533"/>
                  <a:gd name="T20" fmla="*/ 843 w 909"/>
                  <a:gd name="T21" fmla="*/ 359 h 533"/>
                  <a:gd name="T22" fmla="*/ 807 w 909"/>
                  <a:gd name="T23" fmla="*/ 401 h 533"/>
                  <a:gd name="T24" fmla="*/ 753 w 909"/>
                  <a:gd name="T25" fmla="*/ 443 h 533"/>
                  <a:gd name="T26" fmla="*/ 694 w 909"/>
                  <a:gd name="T27" fmla="*/ 473 h 533"/>
                  <a:gd name="T28" fmla="*/ 622 w 909"/>
                  <a:gd name="T29" fmla="*/ 497 h 533"/>
                  <a:gd name="T30" fmla="*/ 538 w 909"/>
                  <a:gd name="T31" fmla="*/ 509 h 533"/>
                  <a:gd name="T32" fmla="*/ 455 w 909"/>
                  <a:gd name="T33" fmla="*/ 515 h 533"/>
                  <a:gd name="T34" fmla="*/ 371 w 909"/>
                  <a:gd name="T35" fmla="*/ 509 h 533"/>
                  <a:gd name="T36" fmla="*/ 287 w 909"/>
                  <a:gd name="T37" fmla="*/ 497 h 533"/>
                  <a:gd name="T38" fmla="*/ 215 w 909"/>
                  <a:gd name="T39" fmla="*/ 473 h 533"/>
                  <a:gd name="T40" fmla="*/ 156 w 909"/>
                  <a:gd name="T41" fmla="*/ 443 h 533"/>
                  <a:gd name="T42" fmla="*/ 102 w 909"/>
                  <a:gd name="T43" fmla="*/ 401 h 533"/>
                  <a:gd name="T44" fmla="*/ 66 w 909"/>
                  <a:gd name="T45" fmla="*/ 359 h 533"/>
                  <a:gd name="T46" fmla="*/ 36 w 909"/>
                  <a:gd name="T47" fmla="*/ 311 h 533"/>
                  <a:gd name="T48" fmla="*/ 30 w 909"/>
                  <a:gd name="T49" fmla="*/ 258 h 533"/>
                  <a:gd name="T50" fmla="*/ 36 w 909"/>
                  <a:gd name="T51" fmla="*/ 222 h 533"/>
                  <a:gd name="T52" fmla="*/ 48 w 909"/>
                  <a:gd name="T53" fmla="*/ 186 h 533"/>
                  <a:gd name="T54" fmla="*/ 66 w 909"/>
                  <a:gd name="T55" fmla="*/ 156 h 533"/>
                  <a:gd name="T56" fmla="*/ 90 w 909"/>
                  <a:gd name="T57" fmla="*/ 126 h 533"/>
                  <a:gd name="T58" fmla="*/ 66 w 909"/>
                  <a:gd name="T59" fmla="*/ 114 h 533"/>
                  <a:gd name="T60" fmla="*/ 36 w 909"/>
                  <a:gd name="T61" fmla="*/ 144 h 533"/>
                  <a:gd name="T62" fmla="*/ 18 w 909"/>
                  <a:gd name="T63" fmla="*/ 180 h 533"/>
                  <a:gd name="T64" fmla="*/ 6 w 909"/>
                  <a:gd name="T65" fmla="*/ 216 h 533"/>
                  <a:gd name="T66" fmla="*/ 0 w 909"/>
                  <a:gd name="T67" fmla="*/ 258 h 533"/>
                  <a:gd name="T68" fmla="*/ 12 w 909"/>
                  <a:gd name="T69" fmla="*/ 311 h 533"/>
                  <a:gd name="T70" fmla="*/ 36 w 909"/>
                  <a:gd name="T71" fmla="*/ 365 h 533"/>
                  <a:gd name="T72" fmla="*/ 78 w 909"/>
                  <a:gd name="T73" fmla="*/ 413 h 533"/>
                  <a:gd name="T74" fmla="*/ 132 w 909"/>
                  <a:gd name="T75" fmla="*/ 449 h 533"/>
                  <a:gd name="T76" fmla="*/ 203 w 909"/>
                  <a:gd name="T77" fmla="*/ 485 h 533"/>
                  <a:gd name="T78" fmla="*/ 275 w 909"/>
                  <a:gd name="T79" fmla="*/ 509 h 533"/>
                  <a:gd name="T80" fmla="*/ 365 w 909"/>
                  <a:gd name="T81" fmla="*/ 527 h 533"/>
                  <a:gd name="T82" fmla="*/ 455 w 909"/>
                  <a:gd name="T83" fmla="*/ 533 h 533"/>
                  <a:gd name="T84" fmla="*/ 544 w 909"/>
                  <a:gd name="T85" fmla="*/ 527 h 533"/>
                  <a:gd name="T86" fmla="*/ 634 w 909"/>
                  <a:gd name="T87" fmla="*/ 509 h 533"/>
                  <a:gd name="T88" fmla="*/ 712 w 909"/>
                  <a:gd name="T89" fmla="*/ 485 h 533"/>
                  <a:gd name="T90" fmla="*/ 777 w 909"/>
                  <a:gd name="T91" fmla="*/ 449 h 533"/>
                  <a:gd name="T92" fmla="*/ 831 w 909"/>
                  <a:gd name="T93" fmla="*/ 413 h 533"/>
                  <a:gd name="T94" fmla="*/ 873 w 909"/>
                  <a:gd name="T95" fmla="*/ 365 h 533"/>
                  <a:gd name="T96" fmla="*/ 897 w 909"/>
                  <a:gd name="T97" fmla="*/ 311 h 533"/>
                  <a:gd name="T98" fmla="*/ 909 w 909"/>
                  <a:gd name="T99" fmla="*/ 258 h 533"/>
                  <a:gd name="T100" fmla="*/ 903 w 909"/>
                  <a:gd name="T101" fmla="*/ 216 h 533"/>
                  <a:gd name="T102" fmla="*/ 885 w 909"/>
                  <a:gd name="T103" fmla="*/ 174 h 533"/>
                  <a:gd name="T104" fmla="*/ 861 w 909"/>
                  <a:gd name="T105" fmla="*/ 132 h 533"/>
                  <a:gd name="T106" fmla="*/ 825 w 909"/>
                  <a:gd name="T107" fmla="*/ 102 h 533"/>
                  <a:gd name="T108" fmla="*/ 783 w 909"/>
                  <a:gd name="T109" fmla="*/ 66 h 533"/>
                  <a:gd name="T110" fmla="*/ 735 w 909"/>
                  <a:gd name="T111" fmla="*/ 42 h 533"/>
                  <a:gd name="T112" fmla="*/ 616 w 909"/>
                  <a:gd name="T113" fmla="*/ 0 h 533"/>
                  <a:gd name="T114" fmla="*/ 616 w 909"/>
                  <a:gd name="T115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50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>
                  <a:gd name="T0" fmla="*/ 240 w 365"/>
                  <a:gd name="T1" fmla="*/ 18 h 66"/>
                  <a:gd name="T2" fmla="*/ 299 w 365"/>
                  <a:gd name="T3" fmla="*/ 24 h 66"/>
                  <a:gd name="T4" fmla="*/ 359 w 365"/>
                  <a:gd name="T5" fmla="*/ 30 h 66"/>
                  <a:gd name="T6" fmla="*/ 365 w 365"/>
                  <a:gd name="T7" fmla="*/ 12 h 66"/>
                  <a:gd name="T8" fmla="*/ 305 w 365"/>
                  <a:gd name="T9" fmla="*/ 6 h 66"/>
                  <a:gd name="T10" fmla="*/ 240 w 365"/>
                  <a:gd name="T11" fmla="*/ 0 h 66"/>
                  <a:gd name="T12" fmla="*/ 174 w 365"/>
                  <a:gd name="T13" fmla="*/ 6 h 66"/>
                  <a:gd name="T14" fmla="*/ 114 w 365"/>
                  <a:gd name="T15" fmla="*/ 12 h 66"/>
                  <a:gd name="T16" fmla="*/ 0 w 365"/>
                  <a:gd name="T17" fmla="*/ 42 h 66"/>
                  <a:gd name="T18" fmla="*/ 0 w 365"/>
                  <a:gd name="T19" fmla="*/ 66 h 66"/>
                  <a:gd name="T20" fmla="*/ 54 w 365"/>
                  <a:gd name="T21" fmla="*/ 48 h 66"/>
                  <a:gd name="T22" fmla="*/ 114 w 365"/>
                  <a:gd name="T23" fmla="*/ 30 h 66"/>
                  <a:gd name="T24" fmla="*/ 174 w 365"/>
                  <a:gd name="T25" fmla="*/ 24 h 66"/>
                  <a:gd name="T26" fmla="*/ 240 w 365"/>
                  <a:gd name="T27" fmla="*/ 18 h 66"/>
                  <a:gd name="T28" fmla="*/ 240 w 365"/>
                  <a:gd name="T29" fmla="*/ 1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51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>
                  <a:gd name="T0" fmla="*/ 66 w 66"/>
                  <a:gd name="T1" fmla="*/ 18 h 48"/>
                  <a:gd name="T2" fmla="*/ 48 w 66"/>
                  <a:gd name="T3" fmla="*/ 0 h 48"/>
                  <a:gd name="T4" fmla="*/ 24 w 66"/>
                  <a:gd name="T5" fmla="*/ 12 h 48"/>
                  <a:gd name="T6" fmla="*/ 0 w 66"/>
                  <a:gd name="T7" fmla="*/ 30 h 48"/>
                  <a:gd name="T8" fmla="*/ 12 w 66"/>
                  <a:gd name="T9" fmla="*/ 48 h 48"/>
                  <a:gd name="T10" fmla="*/ 42 w 66"/>
                  <a:gd name="T11" fmla="*/ 30 h 48"/>
                  <a:gd name="T12" fmla="*/ 66 w 66"/>
                  <a:gd name="T13" fmla="*/ 18 h 48"/>
                  <a:gd name="T14" fmla="*/ 66 w 66"/>
                  <a:gd name="T15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52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53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54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55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56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157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1037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38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12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12 w 382"/>
                  <a:gd name="T19" fmla="*/ 96 h 96"/>
                  <a:gd name="T20" fmla="*/ 266 w 382"/>
                  <a:gd name="T21" fmla="*/ 90 h 96"/>
                  <a:gd name="T22" fmla="*/ 314 w 382"/>
                  <a:gd name="T23" fmla="*/ 84 h 96"/>
                  <a:gd name="T24" fmla="*/ 355 w 382"/>
                  <a:gd name="T25" fmla="*/ 66 h 96"/>
                  <a:gd name="T26" fmla="*/ 385 w 382"/>
                  <a:gd name="T27" fmla="*/ 42 h 96"/>
                  <a:gd name="T28" fmla="*/ 379 w 382"/>
                  <a:gd name="T29" fmla="*/ 42 h 96"/>
                  <a:gd name="T30" fmla="*/ 349 w 382"/>
                  <a:gd name="T31" fmla="*/ 66 h 96"/>
                  <a:gd name="T32" fmla="*/ 308 w 382"/>
                  <a:gd name="T33" fmla="*/ 78 h 96"/>
                  <a:gd name="T34" fmla="*/ 266 w 382"/>
                  <a:gd name="T35" fmla="*/ 90 h 96"/>
                  <a:gd name="T36" fmla="*/ 212 w 382"/>
                  <a:gd name="T37" fmla="*/ 96 h 96"/>
                  <a:gd name="T38" fmla="*/ 212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39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40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41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42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43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22 w 185"/>
                  <a:gd name="T5" fmla="*/ 36 h 210"/>
                  <a:gd name="T6" fmla="*/ 158 w 185"/>
                  <a:gd name="T7" fmla="*/ 72 h 210"/>
                  <a:gd name="T8" fmla="*/ 164 w 185"/>
                  <a:gd name="T9" fmla="*/ 90 h 210"/>
                  <a:gd name="T10" fmla="*/ 170 w 185"/>
                  <a:gd name="T11" fmla="*/ 114 h 210"/>
                  <a:gd name="T12" fmla="*/ 164 w 185"/>
                  <a:gd name="T13" fmla="*/ 138 h 210"/>
                  <a:gd name="T14" fmla="*/ 152 w 185"/>
                  <a:gd name="T15" fmla="*/ 162 h 210"/>
                  <a:gd name="T16" fmla="*/ 122 w 185"/>
                  <a:gd name="T17" fmla="*/ 180 h 210"/>
                  <a:gd name="T18" fmla="*/ 90 w 185"/>
                  <a:gd name="T19" fmla="*/ 198 h 210"/>
                  <a:gd name="T20" fmla="*/ 99 w 185"/>
                  <a:gd name="T21" fmla="*/ 210 h 210"/>
                  <a:gd name="T22" fmla="*/ 134 w 185"/>
                  <a:gd name="T23" fmla="*/ 192 h 210"/>
                  <a:gd name="T24" fmla="*/ 164 w 185"/>
                  <a:gd name="T25" fmla="*/ 168 h 210"/>
                  <a:gd name="T26" fmla="*/ 182 w 185"/>
                  <a:gd name="T27" fmla="*/ 144 h 210"/>
                  <a:gd name="T28" fmla="*/ 188 w 185"/>
                  <a:gd name="T29" fmla="*/ 114 h 210"/>
                  <a:gd name="T30" fmla="*/ 182 w 185"/>
                  <a:gd name="T31" fmla="*/ 90 h 210"/>
                  <a:gd name="T32" fmla="*/ 176 w 185"/>
                  <a:gd name="T33" fmla="*/ 66 h 210"/>
                  <a:gd name="T34" fmla="*/ 158 w 185"/>
                  <a:gd name="T35" fmla="*/ 48 h 210"/>
                  <a:gd name="T36" fmla="*/ 134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44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grpSp>
            <p:nvGrpSpPr>
              <p:cNvPr id="1045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046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47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48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49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</p:grpSp>
        </p:grpSp>
      </p:grpSp>
      <p:sp>
        <p:nvSpPr>
          <p:cNvPr id="47171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47172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7173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7174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7175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pPr>
              <a:defRPr/>
            </a:pPr>
            <a:fld id="{90739070-8C31-4D0B-A9AA-79CF4860EF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  <p:sldLayoutId id="2147483739" r:id="rId12"/>
    <p:sldLayoutId id="2147483740" r:id="rId13"/>
    <p:sldLayoutId id="2147483741" r:id="rId14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1834" TargetMode="External"/><Relationship Id="rId2" Type="http://schemas.openxmlformats.org/officeDocument/2006/relationships/hyperlink" Target="http://cs.wikipedia.org/wiki/1833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7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Žáci se formou </a:t>
            </a:r>
            <a:r>
              <a:rPr lang="cs-CZ" dirty="0" err="1" smtClean="0"/>
              <a:t>pezentace</a:t>
            </a:r>
            <a:r>
              <a:rPr lang="cs-CZ" dirty="0" smtClean="0"/>
              <a:t> seznámí s obdobím realismu a jeho francouzským představitelem </a:t>
            </a:r>
            <a:r>
              <a:rPr lang="cs-CZ" dirty="0" err="1" smtClean="0"/>
              <a:t>Honoré</a:t>
            </a:r>
            <a:r>
              <a:rPr lang="cs-CZ" dirty="0" smtClean="0"/>
              <a:t> de Balzacem.</a:t>
            </a:r>
          </a:p>
          <a:p>
            <a:pPr>
              <a:defRPr/>
            </a:pPr>
            <a:r>
              <a:rPr lang="cs-CZ" dirty="0" smtClean="0"/>
              <a:t>Po přečtení ukázky z románu budou žákům položeny základní otázky vztahující se k textu. 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1052513"/>
            <a:ext cx="7772400" cy="1470025"/>
          </a:xfrm>
        </p:spPr>
        <p:txBody>
          <a:bodyPr/>
          <a:lstStyle/>
          <a:p>
            <a:pPr algn="l" eaLnBrk="1" hangingPunct="1">
              <a:defRPr/>
            </a:pPr>
            <a:endParaRPr lang="cs-CZ" sz="4000" dirty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997200"/>
            <a:ext cx="6337300" cy="2447925"/>
          </a:xfrm>
        </p:spPr>
        <p:txBody>
          <a:bodyPr/>
          <a:lstStyle/>
          <a:p>
            <a:pPr eaLnBrk="1" hangingPunct="1">
              <a:defRPr/>
            </a:pPr>
            <a:r>
              <a:rPr lang="cs-CZ" sz="4400" b="1" smtClean="0">
                <a:latin typeface="Century" pitchFamily="18" charset="0"/>
              </a:rPr>
              <a:t>Honoré de Balzac</a:t>
            </a:r>
          </a:p>
          <a:p>
            <a:pPr eaLnBrk="1" hangingPunct="1">
              <a:defRPr/>
            </a:pPr>
            <a:r>
              <a:rPr lang="cs-CZ" sz="4400" b="1" smtClean="0">
                <a:latin typeface="Century" pitchFamily="18" charset="0"/>
              </a:rPr>
              <a:t>-</a:t>
            </a:r>
          </a:p>
          <a:p>
            <a:pPr eaLnBrk="1" hangingPunct="1">
              <a:defRPr/>
            </a:pPr>
            <a:r>
              <a:rPr lang="cs-CZ" sz="4400" b="1" smtClean="0">
                <a:latin typeface="Century" pitchFamily="18" charset="0"/>
              </a:rPr>
              <a:t>Evženie Grandetová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REALISMUS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2800" dirty="0" smtClean="0"/>
              <a:t>Z latinského slova </a:t>
            </a:r>
            <a:r>
              <a:rPr lang="cs-CZ" sz="2800" dirty="0" err="1" smtClean="0"/>
              <a:t>realis</a:t>
            </a:r>
            <a:r>
              <a:rPr lang="cs-CZ" sz="2800" dirty="0" smtClean="0"/>
              <a:t> = věcný, skutečný. Uplatňuje se v literatuře již v 18. století, ale k jeho rozvoji dochází až v 19. století. </a:t>
            </a:r>
          </a:p>
          <a:p>
            <a:pPr eaLnBrk="1" hangingPunct="1">
              <a:defRPr/>
            </a:pPr>
            <a:r>
              <a:rPr lang="cs-CZ" sz="2800" dirty="0" smtClean="0"/>
              <a:t>Snaha zobrazovat okolní svět ve skutečné podobě tak, aby byly dodrženy všechny místní, časové i společenské souvislosti. </a:t>
            </a:r>
          </a:p>
          <a:p>
            <a:pPr eaLnBrk="1" hangingPunct="1">
              <a:defRPr/>
            </a:pPr>
            <a:r>
              <a:rPr lang="cs-CZ" sz="2800" dirty="0" smtClean="0"/>
              <a:t>Rozvíjí se spolu s romantismem ovšem na rozdíl od citovosti v romantismu, zdůrazňuje racionální, rozumovou stránku.</a:t>
            </a:r>
          </a:p>
          <a:p>
            <a:pPr eaLnBrk="1" hangingPunct="1">
              <a:defRPr/>
            </a:pPr>
            <a:endParaRPr lang="cs-CZ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188913"/>
            <a:ext cx="7848600" cy="1079500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dirty="0" err="1" smtClean="0">
                <a:latin typeface="Century" pitchFamily="18" charset="0"/>
              </a:rPr>
              <a:t>Honoré</a:t>
            </a:r>
            <a:r>
              <a:rPr lang="cs-CZ" sz="4000" dirty="0" smtClean="0">
                <a:latin typeface="Century" pitchFamily="18" charset="0"/>
              </a:rPr>
              <a:t> de Balzac </a:t>
            </a:r>
            <a:r>
              <a:rPr lang="cs-CZ" sz="2000" dirty="0" smtClean="0">
                <a:latin typeface="Century" pitchFamily="18" charset="0"/>
              </a:rPr>
              <a:t/>
            </a:r>
            <a:br>
              <a:rPr lang="cs-CZ" sz="2000" dirty="0" smtClean="0">
                <a:latin typeface="Century" pitchFamily="18" charset="0"/>
              </a:rPr>
            </a:br>
            <a:r>
              <a:rPr lang="cs-CZ" sz="2400" dirty="0" smtClean="0">
                <a:latin typeface="Century" pitchFamily="18" charset="0"/>
              </a:rPr>
              <a:t>1799 -1850</a:t>
            </a:r>
            <a:r>
              <a:rPr lang="cs-CZ" sz="2800" dirty="0" smtClean="0"/>
              <a:t> 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341438"/>
            <a:ext cx="8497888" cy="5354637"/>
          </a:xfrm>
        </p:spPr>
        <p:txBody>
          <a:bodyPr/>
          <a:lstStyle/>
          <a:p>
            <a:pPr eaLnBrk="1" hangingPunct="1">
              <a:spcBef>
                <a:spcPct val="0"/>
              </a:spcBef>
              <a:buClrTx/>
              <a:buSzTx/>
            </a:pPr>
            <a:r>
              <a:rPr lang="cs-CZ" sz="1800" smtClean="0">
                <a:effectLst/>
              </a:rPr>
              <a:t>Francouzský představitel realismu a romantismu, jeden z největších spisovatelů 19. století. Bývá považován za zakladatele </a:t>
            </a:r>
            <a:r>
              <a:rPr lang="cs-CZ" sz="1800" b="1" u="sng" smtClean="0">
                <a:effectLst/>
              </a:rPr>
              <a:t>kritickorealistického</a:t>
            </a:r>
            <a:r>
              <a:rPr lang="cs-CZ" sz="1800" smtClean="0">
                <a:effectLst/>
              </a:rPr>
              <a:t> románu.</a:t>
            </a:r>
          </a:p>
          <a:p>
            <a:pPr eaLnBrk="1" hangingPunct="1">
              <a:spcBef>
                <a:spcPct val="0"/>
              </a:spcBef>
              <a:buClrTx/>
              <a:buSzTx/>
            </a:pPr>
            <a:r>
              <a:rPr lang="cs-CZ" sz="1800" smtClean="0">
                <a:effectLst/>
              </a:rPr>
              <a:t>Po studiu práv se rozhodl pro dráhu spisovatele a začal psát dobrodružné romány, ale bez velkých úspěchů. Byly neprodejné. Zadlužil se a začal svá díla vydávat sám. Díky tomu se zadlužil do konce svého života. Romány psal hlavně pro zaplacení dluhů.</a:t>
            </a:r>
          </a:p>
          <a:p>
            <a:pPr eaLnBrk="1" hangingPunct="1">
              <a:spcBef>
                <a:spcPct val="0"/>
              </a:spcBef>
              <a:buClrTx/>
              <a:buSzTx/>
            </a:pPr>
            <a:endParaRPr lang="cs-CZ" sz="1800" smtClean="0">
              <a:effectLst/>
            </a:endParaRPr>
          </a:p>
        </p:txBody>
      </p:sp>
      <p:sp>
        <p:nvSpPr>
          <p:cNvPr id="7172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712200" y="6426200"/>
            <a:ext cx="431800" cy="431800"/>
          </a:xfrm>
          <a:prstGeom prst="actionButtonHom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7173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3389313"/>
            <a:ext cx="4402137" cy="3252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DÍLO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  <a:defRPr/>
            </a:pPr>
            <a:r>
              <a:rPr lang="cs-CZ" sz="2000" dirty="0" smtClean="0">
                <a:effectLst/>
              </a:rPr>
              <a:t>Je autorem rozsáhlého cyklu, který nazval </a:t>
            </a:r>
            <a:r>
              <a:rPr lang="cs-CZ" sz="2000" b="1" i="1" dirty="0" smtClean="0">
                <a:effectLst/>
              </a:rPr>
              <a:t>Lidská komedie.</a:t>
            </a:r>
            <a:r>
              <a:rPr lang="cs-CZ" sz="2000" dirty="0" smtClean="0">
                <a:effectLst/>
              </a:rPr>
              <a:t> 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cs-CZ" sz="2000" dirty="0" smtClean="0">
              <a:effectLst/>
            </a:endParaRPr>
          </a:p>
          <a:p>
            <a:pPr algn="just" eaLnBrk="1" hangingPunct="1">
              <a:lnSpc>
                <a:spcPct val="80000"/>
              </a:lnSpc>
              <a:defRPr/>
            </a:pPr>
            <a:r>
              <a:rPr lang="cs-CZ" sz="2000" b="1" i="1" dirty="0" smtClean="0">
                <a:effectLst/>
              </a:rPr>
              <a:t>Evženie </a:t>
            </a:r>
            <a:r>
              <a:rPr lang="cs-CZ" sz="2000" b="1" i="1" dirty="0" err="1" smtClean="0">
                <a:effectLst/>
              </a:rPr>
              <a:t>Grandetová</a:t>
            </a:r>
            <a:r>
              <a:rPr lang="cs-CZ" sz="2000" dirty="0" smtClean="0">
                <a:effectLst/>
              </a:rPr>
              <a:t> (</a:t>
            </a:r>
            <a:r>
              <a:rPr lang="cs-CZ" sz="2000" dirty="0" smtClean="0">
                <a:effectLst/>
                <a:hlinkClick r:id="rId2" tooltip="1833"/>
              </a:rPr>
              <a:t>1833</a:t>
            </a:r>
            <a:r>
              <a:rPr lang="cs-CZ" sz="2000" dirty="0" smtClean="0">
                <a:effectLst/>
              </a:rPr>
              <a:t>) 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cs-CZ" sz="2000" b="1" i="1" dirty="0" smtClean="0">
              <a:effectLst/>
            </a:endParaRPr>
          </a:p>
          <a:p>
            <a:pPr algn="just" eaLnBrk="1" hangingPunct="1">
              <a:lnSpc>
                <a:spcPct val="80000"/>
              </a:lnSpc>
              <a:defRPr/>
            </a:pPr>
            <a:r>
              <a:rPr lang="cs-CZ" sz="2000" b="1" i="1" dirty="0" smtClean="0">
                <a:effectLst/>
              </a:rPr>
              <a:t>Otec </a:t>
            </a:r>
            <a:r>
              <a:rPr lang="cs-CZ" sz="2000" b="1" i="1" dirty="0" err="1" smtClean="0">
                <a:effectLst/>
              </a:rPr>
              <a:t>Goriot</a:t>
            </a:r>
            <a:r>
              <a:rPr lang="cs-CZ" sz="2000" dirty="0" smtClean="0">
                <a:effectLst/>
              </a:rPr>
              <a:t> (</a:t>
            </a:r>
            <a:r>
              <a:rPr lang="cs-CZ" sz="2000" dirty="0" smtClean="0">
                <a:effectLst/>
                <a:hlinkClick r:id="rId3" tooltip="1834"/>
              </a:rPr>
              <a:t>1834</a:t>
            </a:r>
            <a:r>
              <a:rPr lang="cs-CZ" sz="2000" dirty="0" smtClean="0">
                <a:effectLst/>
              </a:rPr>
              <a:t>) 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cs-CZ" sz="2000" dirty="0" smtClean="0">
              <a:effectLst/>
            </a:endParaRPr>
          </a:p>
          <a:p>
            <a:pPr algn="just" eaLnBrk="1" hangingPunct="1">
              <a:lnSpc>
                <a:spcPct val="80000"/>
              </a:lnSpc>
              <a:defRPr/>
            </a:pPr>
            <a:r>
              <a:rPr lang="cs-CZ" sz="2000" dirty="0" smtClean="0">
                <a:effectLst/>
              </a:rPr>
              <a:t>a mnoho dalších.</a:t>
            </a:r>
            <a:endParaRPr lang="cs-CZ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88913"/>
            <a:ext cx="5689600" cy="487362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smtClean="0">
                <a:latin typeface="Century" pitchFamily="18" charset="0"/>
              </a:rPr>
              <a:t>Evženie Grandetová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229600" cy="6119812"/>
          </a:xfrm>
        </p:spPr>
        <p:txBody>
          <a:bodyPr/>
          <a:lstStyle/>
          <a:p>
            <a:pPr algn="just" eaLnBrk="1" hangingPunct="1">
              <a:defRPr/>
            </a:pPr>
            <a:r>
              <a:rPr lang="cs-CZ" sz="1800" dirty="0" smtClean="0">
                <a:effectLst/>
                <a:latin typeface="Century" pitchFamily="18" charset="0"/>
              </a:rPr>
              <a:t>(1833); francouzský realistický román z cyklu </a:t>
            </a:r>
            <a:r>
              <a:rPr lang="cs-CZ" sz="1800" b="1" dirty="0" smtClean="0">
                <a:effectLst/>
                <a:latin typeface="Century" pitchFamily="18" charset="0"/>
              </a:rPr>
              <a:t>Lidská komedie</a:t>
            </a:r>
            <a:r>
              <a:rPr lang="cs-CZ" sz="1800" dirty="0" smtClean="0">
                <a:effectLst/>
                <a:latin typeface="Century" pitchFamily="18" charset="0"/>
              </a:rPr>
              <a:t>; součást cyklu </a:t>
            </a:r>
            <a:r>
              <a:rPr lang="cs-CZ" sz="1800" b="1" dirty="0" smtClean="0">
                <a:effectLst/>
                <a:latin typeface="Century" pitchFamily="18" charset="0"/>
              </a:rPr>
              <a:t>Studie mravů</a:t>
            </a:r>
            <a:r>
              <a:rPr lang="cs-CZ" sz="1800" dirty="0" smtClean="0">
                <a:effectLst/>
                <a:latin typeface="Century" pitchFamily="18" charset="0"/>
              </a:rPr>
              <a:t>.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endParaRPr lang="cs-CZ" sz="1800" dirty="0" smtClean="0">
              <a:effectLst/>
              <a:latin typeface="Century" pitchFamily="18" charset="0"/>
            </a:endParaRP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cs-CZ" sz="18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" pitchFamily="18" charset="0"/>
              </a:rPr>
              <a:t>Stručný obsah:</a:t>
            </a:r>
            <a:endParaRPr lang="cs-CZ" sz="1800" dirty="0" smtClean="0">
              <a:effectLst/>
              <a:latin typeface="Century" pitchFamily="18" charset="0"/>
            </a:endParaRPr>
          </a:p>
          <a:p>
            <a:pPr algn="just" eaLnBrk="1" hangingPunct="1">
              <a:defRPr/>
            </a:pPr>
            <a:r>
              <a:rPr lang="cs-CZ" sz="1800" dirty="0" smtClean="0">
                <a:effectLst/>
                <a:latin typeface="Century" pitchFamily="18" charset="0"/>
              </a:rPr>
              <a:t>Tragický příběh nešťastné lásky třiadvacetileté Evženie, jež je spolu s matkou plně ovládána despotickým a skrblickým otcem Felixem. Ten ničí štěstí své dcery jen proto, aby vyplacením věna nezmenšil své bohatství.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endParaRPr lang="cs-CZ" sz="1800" dirty="0" smtClean="0">
              <a:effectLst/>
              <a:latin typeface="Century" pitchFamily="18" charset="0"/>
            </a:endParaRP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cs-CZ" sz="18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" pitchFamily="18" charset="0"/>
              </a:rPr>
              <a:t>Dobový kontext: </a:t>
            </a:r>
          </a:p>
          <a:p>
            <a:pPr algn="just" eaLnBrk="1" hangingPunct="1">
              <a:defRPr/>
            </a:pPr>
            <a:r>
              <a:rPr lang="cs-CZ" sz="1800" dirty="0" smtClean="0">
                <a:effectLst/>
                <a:latin typeface="Century" pitchFamily="18" charset="0"/>
              </a:rPr>
              <a:t>Francie, přelom 18. a 19. století, provinční město, dobová atmosféra porevoluční Francie.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endParaRPr lang="cs-CZ" sz="1800" dirty="0" smtClean="0">
              <a:effectLst/>
              <a:latin typeface="Century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18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" pitchFamily="18" charset="0"/>
              </a:rPr>
              <a:t>Jazykové zpracování:</a:t>
            </a:r>
            <a:r>
              <a:rPr lang="cs-CZ" sz="1800" dirty="0" smtClean="0">
                <a:effectLst/>
              </a:rPr>
              <a:t> </a:t>
            </a:r>
          </a:p>
          <a:p>
            <a:pPr algn="just" eaLnBrk="1" hangingPunct="1">
              <a:defRPr/>
            </a:pPr>
            <a:r>
              <a:rPr lang="cs-CZ" sz="1800" dirty="0" smtClean="0">
                <a:effectLst/>
                <a:latin typeface="Century" pitchFamily="18" charset="0"/>
              </a:rPr>
              <a:t>Dílo je psáno spisovnou češtinou, do které vstupuje několik archaismů (renta, kropenka). </a:t>
            </a:r>
          </a:p>
        </p:txBody>
      </p:sp>
      <p:sp>
        <p:nvSpPr>
          <p:cNvPr id="9220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712200" y="6426200"/>
            <a:ext cx="431800" cy="431800"/>
          </a:xfrm>
          <a:prstGeom prst="actionButtonHom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57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57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757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57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57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757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3827463" cy="847725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smtClean="0">
                <a:latin typeface="Century" pitchFamily="18" charset="0"/>
              </a:rPr>
              <a:t>Otázky a úkoly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00200"/>
            <a:ext cx="8218487" cy="48529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1800" b="1" smtClean="0">
                <a:effectLst/>
                <a:latin typeface="Century" pitchFamily="18" charset="0"/>
              </a:rPr>
              <a:t>Setkali jste se již v literatuře s postavou lakomce, hrabivce?</a:t>
            </a:r>
          </a:p>
          <a:p>
            <a:pPr eaLnBrk="1" hangingPunct="1">
              <a:lnSpc>
                <a:spcPct val="90000"/>
              </a:lnSpc>
            </a:pPr>
            <a:r>
              <a:rPr lang="cs-CZ" sz="1800" smtClean="0">
                <a:solidFill>
                  <a:schemeClr val="folHlink"/>
                </a:solidFill>
                <a:effectLst/>
                <a:latin typeface="Century" pitchFamily="18" charset="0"/>
              </a:rPr>
              <a:t>(Např. v díle Lakomec od Moliéra, Ermino Lakota v Dekameronu.) </a:t>
            </a:r>
          </a:p>
          <a:p>
            <a:pPr eaLnBrk="1" hangingPunct="1">
              <a:lnSpc>
                <a:spcPct val="90000"/>
              </a:lnSpc>
            </a:pPr>
            <a:endParaRPr lang="cs-CZ" sz="1800" smtClean="0">
              <a:solidFill>
                <a:schemeClr val="folHlink"/>
              </a:solidFill>
              <a:effectLst/>
              <a:latin typeface="Century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sz="1800" b="1" smtClean="0">
                <a:effectLst/>
                <a:latin typeface="Century" pitchFamily="18" charset="0"/>
              </a:rPr>
              <a:t>Na základě ukázky se pokuste charakterizovat postavu Grandeta</a:t>
            </a:r>
            <a:r>
              <a:rPr lang="cs-CZ" sz="1800" smtClean="0">
                <a:effectLst/>
                <a:latin typeface="Century" pitchFamily="18" charset="0"/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cs-CZ" sz="1800" smtClean="0">
                <a:solidFill>
                  <a:schemeClr val="folHlink"/>
                </a:solidFill>
                <a:effectLst/>
                <a:latin typeface="Century" pitchFamily="18" charset="0"/>
              </a:rPr>
              <a:t>(Lakomý, chamtivý. Ztráta peněz pro něj znamená šílenství, ztrátu smyslu života. Je zaslepen touhou po bohatství.)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1800" smtClean="0">
              <a:solidFill>
                <a:schemeClr val="folHlink"/>
              </a:solidFill>
              <a:effectLst/>
              <a:latin typeface="Century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sz="1800" b="1" smtClean="0">
                <a:effectLst/>
                <a:latin typeface="Century" pitchFamily="18" charset="0"/>
              </a:rPr>
              <a:t>Popište vztah Evženie ke svému otci. </a:t>
            </a:r>
          </a:p>
          <a:p>
            <a:pPr eaLnBrk="1" hangingPunct="1">
              <a:lnSpc>
                <a:spcPct val="90000"/>
              </a:lnSpc>
            </a:pPr>
            <a:r>
              <a:rPr lang="cs-CZ" sz="1800" smtClean="0">
                <a:solidFill>
                  <a:schemeClr val="folHlink"/>
                </a:solidFill>
                <a:effectLst/>
                <a:latin typeface="Century" pitchFamily="18" charset="0"/>
              </a:rPr>
              <a:t>(Věrná, obětavá, starostlivá.)</a:t>
            </a:r>
          </a:p>
          <a:p>
            <a:pPr eaLnBrk="1" hangingPunct="1">
              <a:lnSpc>
                <a:spcPct val="90000"/>
              </a:lnSpc>
            </a:pPr>
            <a:endParaRPr lang="cs-CZ" sz="1800" smtClean="0">
              <a:solidFill>
                <a:schemeClr val="folHlink"/>
              </a:solidFill>
              <a:effectLst/>
              <a:latin typeface="Century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sz="1800" b="1" smtClean="0">
                <a:effectLst/>
                <a:latin typeface="Century" pitchFamily="18" charset="0"/>
              </a:rPr>
              <a:t>Uvědomte si, jakou roli ve vašem životě hrají peníze a sestavte svůj žebříček životních hodnot.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1800" b="1" smtClean="0">
              <a:effectLst/>
              <a:latin typeface="Century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cs-CZ" sz="1800" smtClean="0">
              <a:solidFill>
                <a:schemeClr val="folHlink"/>
              </a:solidFill>
              <a:effectLst/>
              <a:latin typeface="Century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cs-CZ" sz="1800" smtClean="0">
              <a:solidFill>
                <a:schemeClr val="folHlink"/>
              </a:solidFill>
              <a:effectLst/>
              <a:latin typeface="Century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cs-CZ" sz="1800" smtClean="0">
              <a:solidFill>
                <a:schemeClr val="folHlink"/>
              </a:solidFill>
              <a:effectLst/>
              <a:latin typeface="Century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cs-CZ" sz="1800" smtClean="0">
              <a:solidFill>
                <a:schemeClr val="folHlink"/>
              </a:solidFill>
              <a:effectLst/>
              <a:latin typeface="Century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cs-CZ" sz="1800" smtClean="0">
              <a:solidFill>
                <a:schemeClr val="folHlink"/>
              </a:solidFill>
              <a:effectLst/>
              <a:latin typeface="Century" pitchFamily="18" charset="0"/>
            </a:endParaRPr>
          </a:p>
        </p:txBody>
      </p:sp>
      <p:sp>
        <p:nvSpPr>
          <p:cNvPr id="10244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712200" y="6426200"/>
            <a:ext cx="431800" cy="431800"/>
          </a:xfrm>
          <a:prstGeom prst="actionButtonHom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88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88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88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88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788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88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88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88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88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1800" dirty="0" smtClean="0"/>
              <a:t>V prezentaci byly </a:t>
            </a:r>
            <a:r>
              <a:rPr lang="cs-CZ" sz="1800" smtClean="0"/>
              <a:t>použity </a:t>
            </a:r>
            <a:r>
              <a:rPr lang="cs-CZ" sz="1800" smtClean="0"/>
              <a:t>vlastní materiály </a:t>
            </a:r>
            <a:r>
              <a:rPr lang="cs-CZ" sz="1800" dirty="0" smtClean="0"/>
              <a:t>autorky dne 4. 11. 2012.</a:t>
            </a:r>
          </a:p>
          <a:p>
            <a:pPr>
              <a:defRPr/>
            </a:pPr>
            <a:endParaRPr lang="cs-CZ" sz="1800" dirty="0"/>
          </a:p>
          <a:p>
            <a:pPr>
              <a:defRPr/>
            </a:pPr>
            <a:r>
              <a:rPr lang="cs-CZ" sz="1800" dirty="0" smtClean="0"/>
              <a:t>Obrázek: otevřená galerie Microsoft Office 4.11. 2012.</a:t>
            </a:r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ruhy na vodě">
  <a:themeElements>
    <a:clrScheme name="Kruhy na vodě 9">
      <a:dk1>
        <a:srgbClr val="000000"/>
      </a:dk1>
      <a:lt1>
        <a:srgbClr val="D7D1B9"/>
      </a:lt1>
      <a:dk2>
        <a:srgbClr val="B39257"/>
      </a:dk2>
      <a:lt2>
        <a:srgbClr val="B1A887"/>
      </a:lt2>
      <a:accent1>
        <a:srgbClr val="FFCC66"/>
      </a:accent1>
      <a:accent2>
        <a:srgbClr val="E6E3AC"/>
      </a:accent2>
      <a:accent3>
        <a:srgbClr val="E8E5D9"/>
      </a:accent3>
      <a:accent4>
        <a:srgbClr val="000000"/>
      </a:accent4>
      <a:accent5>
        <a:srgbClr val="FFE2B8"/>
      </a:accent5>
      <a:accent6>
        <a:srgbClr val="D0CE9B"/>
      </a:accent6>
      <a:hlink>
        <a:srgbClr val="666633"/>
      </a:hlink>
      <a:folHlink>
        <a:srgbClr val="9C9800"/>
      </a:folHlink>
    </a:clrScheme>
    <a:fontScheme name="Kruhy na vodě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ruhy na vodě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ruhy na vodě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ruhy na vodě 9">
    <a:dk1>
      <a:srgbClr val="000000"/>
    </a:dk1>
    <a:lt1>
      <a:srgbClr val="D7D1B9"/>
    </a:lt1>
    <a:dk2>
      <a:srgbClr val="B39257"/>
    </a:dk2>
    <a:lt2>
      <a:srgbClr val="B1A887"/>
    </a:lt2>
    <a:accent1>
      <a:srgbClr val="FFCC66"/>
    </a:accent1>
    <a:accent2>
      <a:srgbClr val="E6E3AC"/>
    </a:accent2>
    <a:accent3>
      <a:srgbClr val="E8E5D9"/>
    </a:accent3>
    <a:accent4>
      <a:srgbClr val="000000"/>
    </a:accent4>
    <a:accent5>
      <a:srgbClr val="FFE2B8"/>
    </a:accent5>
    <a:accent6>
      <a:srgbClr val="D0CE9B"/>
    </a:accent6>
    <a:hlink>
      <a:srgbClr val="666633"/>
    </a:hlink>
    <a:folHlink>
      <a:srgbClr val="9C9800"/>
    </a:folHlink>
  </a:clrScheme>
</a:themeOverride>
</file>

<file path=ppt/theme/themeOverride2.xml><?xml version="1.0" encoding="utf-8"?>
<a:themeOverride xmlns:a="http://schemas.openxmlformats.org/drawingml/2006/main">
  <a:clrScheme name="Kruhy na vodě 7">
    <a:dk1>
      <a:srgbClr val="686B5D"/>
    </a:dk1>
    <a:lt1>
      <a:srgbClr val="DCDAD0"/>
    </a:lt1>
    <a:dk2>
      <a:srgbClr val="525040"/>
    </a:dk2>
    <a:lt2>
      <a:srgbClr val="D3D2A6"/>
    </a:lt2>
    <a:accent1>
      <a:srgbClr val="5D8770"/>
    </a:accent1>
    <a:accent2>
      <a:srgbClr val="686B5D"/>
    </a:accent2>
    <a:accent3>
      <a:srgbClr val="B3B3AF"/>
    </a:accent3>
    <a:accent4>
      <a:srgbClr val="BCBAB1"/>
    </a:accent4>
    <a:accent5>
      <a:srgbClr val="B6C3BB"/>
    </a:accent5>
    <a:accent6>
      <a:srgbClr val="5E6053"/>
    </a:accent6>
    <a:hlink>
      <a:srgbClr val="85B7A9"/>
    </a:hlink>
    <a:folHlink>
      <a:srgbClr val="B89362"/>
    </a:folHlink>
  </a:clrScheme>
</a:themeOverride>
</file>

<file path=ppt/theme/themeOverride3.xml><?xml version="1.0" encoding="utf-8"?>
<a:themeOverride xmlns:a="http://schemas.openxmlformats.org/drawingml/2006/main">
  <a:clrScheme name="Kruhy na vodě 7">
    <a:dk1>
      <a:srgbClr val="686B5D"/>
    </a:dk1>
    <a:lt1>
      <a:srgbClr val="DCDAD0"/>
    </a:lt1>
    <a:dk2>
      <a:srgbClr val="525040"/>
    </a:dk2>
    <a:lt2>
      <a:srgbClr val="D3D2A6"/>
    </a:lt2>
    <a:accent1>
      <a:srgbClr val="5D8770"/>
    </a:accent1>
    <a:accent2>
      <a:srgbClr val="686B5D"/>
    </a:accent2>
    <a:accent3>
      <a:srgbClr val="B3B3AF"/>
    </a:accent3>
    <a:accent4>
      <a:srgbClr val="BCBAB1"/>
    </a:accent4>
    <a:accent5>
      <a:srgbClr val="B6C3BB"/>
    </a:accent5>
    <a:accent6>
      <a:srgbClr val="5E6053"/>
    </a:accent6>
    <a:hlink>
      <a:srgbClr val="85B7A9"/>
    </a:hlink>
    <a:folHlink>
      <a:srgbClr val="B8936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Ripple</Template>
  <TotalTime>696</TotalTime>
  <Words>435</Words>
  <Application>Microsoft Office PowerPoint</Application>
  <PresentationFormat>Předvádění na obrazovce (4:3)</PresentationFormat>
  <Paragraphs>58</Paragraphs>
  <Slides>9</Slides>
  <Notes>1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Kruhy na vodě</vt:lpstr>
      <vt:lpstr>Prezentace aplikace PowerPoint</vt:lpstr>
      <vt:lpstr>ANOTACE</vt:lpstr>
      <vt:lpstr>Prezentace aplikace PowerPoint</vt:lpstr>
      <vt:lpstr>REALISMUS</vt:lpstr>
      <vt:lpstr>Honoré de Balzac  1799 -1850 </vt:lpstr>
      <vt:lpstr>DÍLO</vt:lpstr>
      <vt:lpstr>Evženie Grandetová</vt:lpstr>
      <vt:lpstr>Otázky a úkoly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k výuce literatury na střední škole</dc:title>
  <dc:creator>Martina</dc:creator>
  <cp:lastModifiedBy>08F3</cp:lastModifiedBy>
  <cp:revision>160</cp:revision>
  <dcterms:created xsi:type="dcterms:W3CDTF">2010-02-13T09:07:53Z</dcterms:created>
  <dcterms:modified xsi:type="dcterms:W3CDTF">2012-12-19T16:36:27Z</dcterms:modified>
</cp:coreProperties>
</file>