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4" r:id="rId3"/>
    <p:sldId id="262" r:id="rId4"/>
    <p:sldId id="257" r:id="rId5"/>
    <p:sldId id="258" r:id="rId6"/>
    <p:sldId id="260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VY_32_INOVACE_06_Český jazyk – 9. </a:t>
          </a:r>
          <a:r>
            <a:rPr lang="cs-CZ" sz="1800" smtClean="0"/>
            <a:t>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Gustave Flaubert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6C6F5C-E24E-40D7-9A8A-830A51CC6AF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E0A9F9-260B-4642-8A89-CD019252DE0D}" type="presOf" srcId="{D1B46980-6531-4606-95E6-44980827E919}" destId="{2BE915AB-18AA-4053-B92C-3BFC9ED204BB}" srcOrd="1" destOrd="0" presId="urn:microsoft.com/office/officeart/2005/8/layout/target3"/>
    <dgm:cxn modelId="{3F249B49-EB6C-45DA-B0C3-0FE5D0571C14}" type="presOf" srcId="{757F3AB3-0718-4624-B441-E567A8F0AB56}" destId="{333A1088-737F-45CB-B68E-254E46348037}" srcOrd="0" destOrd="0" presId="urn:microsoft.com/office/officeart/2005/8/layout/target3"/>
    <dgm:cxn modelId="{56BB79A9-AF3A-4820-9C63-302EFB8C6F53}" type="presOf" srcId="{D1D4F407-5343-4D3F-B5B9-D407B03CAEB4}" destId="{AED2198E-93D5-4001-81B4-73124B309672}" srcOrd="1" destOrd="0" presId="urn:microsoft.com/office/officeart/2005/8/layout/target3"/>
    <dgm:cxn modelId="{88F27FD1-9757-4307-8393-96C7E74FE635}" type="presOf" srcId="{4C35D32F-0EAB-4CD7-82EE-45574DC2A586}" destId="{8BEBB6EC-1DAA-4CAC-8A25-BC0FCBD5DBD5}" srcOrd="0" destOrd="0" presId="urn:microsoft.com/office/officeart/2005/8/layout/target3"/>
    <dgm:cxn modelId="{B9CBFC5E-2B22-4474-B578-DCBFB362D040}" type="presOf" srcId="{D8197B8C-B260-4A16-BDF4-0947B075E274}" destId="{5A5FFA88-C948-4069-8E93-59FA12366E83}" srcOrd="1" destOrd="0" presId="urn:microsoft.com/office/officeart/2005/8/layout/target3"/>
    <dgm:cxn modelId="{8081A3C8-64B3-47F2-94F5-F2D4DC489792}" type="presOf" srcId="{D1B46980-6531-4606-95E6-44980827E919}" destId="{6140AFEC-043D-4C43-A2F9-D0F5331DF3A3}" srcOrd="0" destOrd="0" presId="urn:microsoft.com/office/officeart/2005/8/layout/target3"/>
    <dgm:cxn modelId="{75DE2F59-B1DE-46EA-84CA-560A93C3D4FF}" type="presOf" srcId="{D1D4F407-5343-4D3F-B5B9-D407B03CAEB4}" destId="{D005CE8C-CC26-4C3E-AC11-E15060ECD759}" srcOrd="0" destOrd="0" presId="urn:microsoft.com/office/officeart/2005/8/layout/target3"/>
    <dgm:cxn modelId="{5F09E941-F239-4731-8A17-99145B623353}" type="presOf" srcId="{4C35D32F-0EAB-4CD7-82EE-45574DC2A586}" destId="{890E4F0B-2866-4A3F-A3C7-2A14B1797930}" srcOrd="1" destOrd="0" presId="urn:microsoft.com/office/officeart/2005/8/layout/target3"/>
    <dgm:cxn modelId="{C041DD61-B1EF-44A4-8958-77EC942FC0E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8214B02-43C3-4935-A9E8-5F0EBA983B8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F091F6-2417-442C-8CCD-CC75487699C0}" type="presParOf" srcId="{333A1088-737F-45CB-B68E-254E46348037}" destId="{F5ABB229-8D3B-4694-996A-96F23CF14429}" srcOrd="0" destOrd="0" presId="urn:microsoft.com/office/officeart/2005/8/layout/target3"/>
    <dgm:cxn modelId="{81534C08-6FE6-4447-A768-0C75F9913360}" type="presParOf" srcId="{333A1088-737F-45CB-B68E-254E46348037}" destId="{F41139FD-01EE-4571-8B17-4FB00FC51163}" srcOrd="1" destOrd="0" presId="urn:microsoft.com/office/officeart/2005/8/layout/target3"/>
    <dgm:cxn modelId="{34FEB40B-421A-4190-8159-8C617B2D3DE6}" type="presParOf" srcId="{333A1088-737F-45CB-B68E-254E46348037}" destId="{D005CE8C-CC26-4C3E-AC11-E15060ECD759}" srcOrd="2" destOrd="0" presId="urn:microsoft.com/office/officeart/2005/8/layout/target3"/>
    <dgm:cxn modelId="{91E37201-5458-43D9-8D88-A92265C890B4}" type="presParOf" srcId="{333A1088-737F-45CB-B68E-254E46348037}" destId="{2C702D82-9B77-49B7-9568-BB8EB47C3372}" srcOrd="3" destOrd="0" presId="urn:microsoft.com/office/officeart/2005/8/layout/target3"/>
    <dgm:cxn modelId="{C7D97C37-6046-4289-BE7A-5F0CFAEEF559}" type="presParOf" srcId="{333A1088-737F-45CB-B68E-254E46348037}" destId="{A52A0455-90FF-4808-ABD0-F02540D31D5A}" srcOrd="4" destOrd="0" presId="urn:microsoft.com/office/officeart/2005/8/layout/target3"/>
    <dgm:cxn modelId="{ACE3BBB6-344C-47E4-95E4-E3A0D8C3D3A7}" type="presParOf" srcId="{333A1088-737F-45CB-B68E-254E46348037}" destId="{6140AFEC-043D-4C43-A2F9-D0F5331DF3A3}" srcOrd="5" destOrd="0" presId="urn:microsoft.com/office/officeart/2005/8/layout/target3"/>
    <dgm:cxn modelId="{F5D50591-1A50-494C-A35B-1AB7E156D0E3}" type="presParOf" srcId="{333A1088-737F-45CB-B68E-254E46348037}" destId="{9358AC05-5D7D-4327-9F80-1AD486AEA664}" srcOrd="6" destOrd="0" presId="urn:microsoft.com/office/officeart/2005/8/layout/target3"/>
    <dgm:cxn modelId="{582E460A-E4EA-4C8A-8480-878EED0F6078}" type="presParOf" srcId="{333A1088-737F-45CB-B68E-254E46348037}" destId="{313FC574-E1CD-4FB4-B054-0B805CE0447D}" srcOrd="7" destOrd="0" presId="urn:microsoft.com/office/officeart/2005/8/layout/target3"/>
    <dgm:cxn modelId="{36D781CE-BF44-41C2-80E0-A3BD9EEDDF6A}" type="presParOf" srcId="{333A1088-737F-45CB-B68E-254E46348037}" destId="{619D679B-A015-4ECF-8348-D1034C574F40}" srcOrd="8" destOrd="0" presId="urn:microsoft.com/office/officeart/2005/8/layout/target3"/>
    <dgm:cxn modelId="{C9333626-0ECD-492E-AFA2-0683F375CD3F}" type="presParOf" srcId="{333A1088-737F-45CB-B68E-254E46348037}" destId="{322283A8-4A27-4CDA-BAE3-F381106A9174}" srcOrd="9" destOrd="0" presId="urn:microsoft.com/office/officeart/2005/8/layout/target3"/>
    <dgm:cxn modelId="{53AD3221-F290-47A4-9349-03843029891C}" type="presParOf" srcId="{333A1088-737F-45CB-B68E-254E46348037}" destId="{FFC9F71D-1B4F-4AD9-A4A6-86ADEFC8AF5C}" srcOrd="10" destOrd="0" presId="urn:microsoft.com/office/officeart/2005/8/layout/target3"/>
    <dgm:cxn modelId="{9C7F072A-DF8D-436C-A3A5-07E3C7A0A2BC}" type="presParOf" srcId="{333A1088-737F-45CB-B68E-254E46348037}" destId="{25B08C86-7E15-44DC-BE7F-FFB55DD49D12}" srcOrd="11" destOrd="0" presId="urn:microsoft.com/office/officeart/2005/8/layout/target3"/>
    <dgm:cxn modelId="{89D8FEC1-AC67-4B60-9313-C56A518D5E8A}" type="presParOf" srcId="{333A1088-737F-45CB-B68E-254E46348037}" destId="{76644BE8-9D7C-4C09-B250-3D10AF48CBB7}" srcOrd="12" destOrd="0" presId="urn:microsoft.com/office/officeart/2005/8/layout/target3"/>
    <dgm:cxn modelId="{3EF2A771-2520-414F-923C-26EDF7387C9A}" type="presParOf" srcId="{333A1088-737F-45CB-B68E-254E46348037}" destId="{EE85B701-7295-41C0-BA7A-34D3756A2AE6}" srcOrd="13" destOrd="0" presId="urn:microsoft.com/office/officeart/2005/8/layout/target3"/>
    <dgm:cxn modelId="{0CD1B041-E767-474B-B66C-E80F01C90B48}" type="presParOf" srcId="{333A1088-737F-45CB-B68E-254E46348037}" destId="{8BEBB6EC-1DAA-4CAC-8A25-BC0FCBD5DBD5}" srcOrd="14" destOrd="0" presId="urn:microsoft.com/office/officeart/2005/8/layout/target3"/>
    <dgm:cxn modelId="{80E290F2-22D2-4EEB-8A1D-B0B100444DCB}" type="presParOf" srcId="{333A1088-737F-45CB-B68E-254E46348037}" destId="{AED2198E-93D5-4001-81B4-73124B309672}" srcOrd="15" destOrd="0" presId="urn:microsoft.com/office/officeart/2005/8/layout/target3"/>
    <dgm:cxn modelId="{D1DF2D2A-41C3-447E-883B-AC9CFA6D0293}" type="presParOf" srcId="{333A1088-737F-45CB-B68E-254E46348037}" destId="{2BE915AB-18AA-4053-B92C-3BFC9ED204BB}" srcOrd="16" destOrd="0" presId="urn:microsoft.com/office/officeart/2005/8/layout/target3"/>
    <dgm:cxn modelId="{D6B95182-658D-4197-A9F1-4CDB2C0D5350}" type="presParOf" srcId="{333A1088-737F-45CB-B68E-254E46348037}" destId="{6BB5E863-4638-4E1D-BFDE-399D028AC4ED}" srcOrd="17" destOrd="0" presId="urn:microsoft.com/office/officeart/2005/8/layout/target3"/>
    <dgm:cxn modelId="{65053E4D-864E-42A5-8A89-AFD0E648B962}" type="presParOf" srcId="{333A1088-737F-45CB-B68E-254E46348037}" destId="{5A5FFA88-C948-4069-8E93-59FA12366E83}" srcOrd="18" destOrd="0" presId="urn:microsoft.com/office/officeart/2005/8/layout/target3"/>
    <dgm:cxn modelId="{07D471B7-3EEA-478F-90DC-517C3C5CE6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VY_32_INOVACE_06_Český jazyk – 9. </a:t>
          </a:r>
          <a:r>
            <a:rPr lang="cs-CZ" sz="1800" kern="1200" smtClean="0"/>
            <a:t>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Gustave Flaubert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C4F0A2-17B0-49DE-8495-1EBF44F02F73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7A837C-31BB-498F-9AFA-2334764F85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81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7A837C-31BB-498F-9AFA-2334764F850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388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7A837C-31BB-498F-9AFA-2334764F850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732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5173978-F971-42D9-9234-DAF311253A9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AE1E5B8-37BC-4525-BB5A-16A584A42F6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52391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840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formou prezentace seznámí  s dalším autorem francouzského realismu. </a:t>
            </a:r>
          </a:p>
          <a:p>
            <a:r>
              <a:rPr lang="cs-CZ" dirty="0" smtClean="0"/>
              <a:t>Lze použít jako zápis do sešitu.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40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Obr. 1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/>
              <a:t>GUSTAVE FLAUBERT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300" y="12398"/>
            <a:ext cx="4724400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559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GUSTAVE FLAUBERT</a:t>
            </a:r>
            <a:br>
              <a:rPr lang="cs-CZ" dirty="0" smtClean="0"/>
            </a:br>
            <a:r>
              <a:rPr lang="cs-CZ" dirty="0" smtClean="0"/>
              <a:t>(1821 – 1880)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Francouzský spisovatel. </a:t>
            </a:r>
          </a:p>
          <a:p>
            <a:r>
              <a:rPr lang="cs-CZ" dirty="0" smtClean="0"/>
              <a:t>Pocházel z lékařské rodiny. </a:t>
            </a:r>
          </a:p>
          <a:p>
            <a:r>
              <a:rPr lang="cs-CZ" dirty="0" smtClean="0"/>
              <a:t>Studoval práva, která ze zdravotních důvodů (epilepsie) nedokončil. </a:t>
            </a:r>
          </a:p>
          <a:p>
            <a:r>
              <a:rPr lang="cs-CZ" dirty="0"/>
              <a:t>S</a:t>
            </a:r>
            <a:r>
              <a:rPr lang="cs-CZ" dirty="0" smtClean="0"/>
              <a:t>tal se mistrem v zobrazování lidských vášní a  citových vztahů.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66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Odmítal manželství jako projev měšťáctví. Žil samotářsky. </a:t>
            </a:r>
          </a:p>
          <a:p>
            <a:r>
              <a:rPr lang="cs-CZ" dirty="0" smtClean="0"/>
              <a:t>Byl odsouzen za pohoršení veřejné mravnosti.</a:t>
            </a:r>
          </a:p>
          <a:p>
            <a:r>
              <a:rPr lang="cs-CZ" dirty="0" smtClean="0"/>
              <a:t>Na základě díla Paní Bovaryová vznikl tzv. </a:t>
            </a:r>
            <a:r>
              <a:rPr lang="cs-CZ" b="1" dirty="0" err="1" smtClean="0"/>
              <a:t>bovarismus</a:t>
            </a:r>
            <a:r>
              <a:rPr lang="cs-CZ" dirty="0" smtClean="0"/>
              <a:t> = útěk od reality do světa snů a představ.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485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Paní Bovaryová </a:t>
            </a:r>
            <a:r>
              <a:rPr lang="cs-CZ" dirty="0" smtClean="0"/>
              <a:t>- román, za který byl odsouzen, později začalo být toto dílo uznáváno za vzor realistického románu. Toto dílo vycházelo původně v časopisech. </a:t>
            </a:r>
          </a:p>
          <a:p>
            <a:r>
              <a:rPr lang="cs-CZ" dirty="0" smtClean="0"/>
              <a:t>Vynikající psychologie postav.</a:t>
            </a:r>
          </a:p>
          <a:p>
            <a:endParaRPr lang="cs-CZ" dirty="0"/>
          </a:p>
          <a:p>
            <a:r>
              <a:rPr lang="cs-CZ" b="1" i="1" dirty="0">
                <a:solidFill>
                  <a:srgbClr val="FF0000"/>
                </a:solidFill>
              </a:rPr>
              <a:t>Citová </a:t>
            </a:r>
            <a:r>
              <a:rPr lang="cs-CZ" b="1" i="1" dirty="0" smtClean="0">
                <a:solidFill>
                  <a:srgbClr val="FF0000"/>
                </a:solidFill>
              </a:rPr>
              <a:t>výchova </a:t>
            </a:r>
            <a:r>
              <a:rPr lang="cs-CZ" dirty="0" smtClean="0"/>
              <a:t>– román o ztrátě iluzí. </a:t>
            </a:r>
            <a:endParaRPr lang="cs-CZ" dirty="0"/>
          </a:p>
          <a:p>
            <a:endParaRPr lang="cs-CZ" dirty="0" smtClean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40968"/>
            <a:ext cx="154305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0036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 alespoň deset vlastností, které by měl mít tvůj vysněný partner.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996952"/>
            <a:ext cx="2160240" cy="3247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4638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práci byly použity materiály autorky ze dne 11. 11. 2012.</a:t>
            </a:r>
          </a:p>
          <a:p>
            <a:endParaRPr lang="cs-CZ" dirty="0"/>
          </a:p>
          <a:p>
            <a:r>
              <a:rPr lang="cs-CZ" dirty="0" smtClean="0"/>
              <a:t>Obrázek 1:</a:t>
            </a:r>
          </a:p>
          <a:p>
            <a:r>
              <a:rPr lang="cs-CZ" i="1" dirty="0">
                <a:latin typeface="Cambria" pitchFamily="18" charset="0"/>
              </a:rPr>
              <a:t>Www.cs.wikipedia.org</a:t>
            </a:r>
            <a:r>
              <a:rPr lang="cs-CZ" dirty="0">
                <a:latin typeface="Cambria" pitchFamily="18" charset="0"/>
              </a:rPr>
              <a:t> [online]. c2012 [cit. </a:t>
            </a:r>
            <a:r>
              <a:rPr lang="cs-CZ" dirty="0" smtClean="0">
                <a:latin typeface="Cambria" pitchFamily="18" charset="0"/>
              </a:rPr>
              <a:t>2012-11-11]. Gustave Flaubert. </a:t>
            </a:r>
            <a:r>
              <a:rPr lang="cs-CZ" dirty="0">
                <a:latin typeface="Cambria" pitchFamily="18" charset="0"/>
              </a:rPr>
              <a:t>Dostupné z WWW</a:t>
            </a:r>
            <a:r>
              <a:rPr lang="cs-CZ" dirty="0" smtClean="0">
                <a:latin typeface="Cambria" pitchFamily="18" charset="0"/>
              </a:rPr>
              <a:t>:&lt;</a:t>
            </a:r>
            <a:r>
              <a:rPr lang="cs-CZ" dirty="0"/>
              <a:t>http://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Soubor:Gustave_flaubert.jpg</a:t>
            </a:r>
            <a:r>
              <a:rPr lang="cs-CZ" dirty="0" smtClean="0">
                <a:latin typeface="Cambria" pitchFamily="18" charset="0"/>
              </a:rPr>
              <a:t>&gt;.</a:t>
            </a:r>
          </a:p>
          <a:p>
            <a:endParaRPr lang="cs-CZ" dirty="0">
              <a:latin typeface="Cambria" pitchFamily="18" charset="0"/>
            </a:endParaRPr>
          </a:p>
          <a:p>
            <a:r>
              <a:rPr lang="cs-CZ" dirty="0" smtClean="0">
                <a:latin typeface="Cambria" pitchFamily="18" charset="0"/>
              </a:rPr>
              <a:t>Obrázky: </a:t>
            </a:r>
            <a:r>
              <a:rPr lang="cs-CZ" dirty="0"/>
              <a:t>otevřená galerie Microsoft </a:t>
            </a:r>
            <a:r>
              <a:rPr lang="cs-CZ"/>
              <a:t>Office </a:t>
            </a:r>
            <a:r>
              <a:rPr lang="cs-CZ" smtClean="0"/>
              <a:t>11.11</a:t>
            </a:r>
            <a:r>
              <a:rPr lang="cs-CZ" dirty="0"/>
              <a:t>. 2012.</a:t>
            </a:r>
          </a:p>
          <a:p>
            <a:endParaRPr lang="cs-CZ" dirty="0">
              <a:latin typeface="Cambr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107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72</TotalTime>
  <Words>228</Words>
  <Application>Microsoft Office PowerPoint</Application>
  <PresentationFormat>Předvádění na obrazovce (4:3)</PresentationFormat>
  <Paragraphs>38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Prezentace aplikace PowerPoint</vt:lpstr>
      <vt:lpstr>ANOTACE</vt:lpstr>
      <vt:lpstr>Obr. 1</vt:lpstr>
      <vt:lpstr>GUSTAVE FLAUBERT (1821 – 1880)</vt:lpstr>
      <vt:lpstr>ZAJÍMAVOSTI</vt:lpstr>
      <vt:lpstr>DÍLO</vt:lpstr>
      <vt:lpstr>Úkol: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GUSTAVE FLAUBERT (1821 – 1880)</dc:title>
  <dc:creator>08F3</dc:creator>
  <cp:lastModifiedBy>08F3</cp:lastModifiedBy>
  <cp:revision>16</cp:revision>
  <dcterms:created xsi:type="dcterms:W3CDTF">2012-11-12T04:37:56Z</dcterms:created>
  <dcterms:modified xsi:type="dcterms:W3CDTF">2012-12-19T16:36:47Z</dcterms:modified>
</cp:coreProperties>
</file>